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9" r:id="rId4"/>
    <p:sldId id="261" r:id="rId5"/>
    <p:sldId id="269" r:id="rId6"/>
    <p:sldId id="268" r:id="rId7"/>
    <p:sldId id="260" r:id="rId8"/>
    <p:sldId id="263" r:id="rId9"/>
    <p:sldId id="264" r:id="rId10"/>
    <p:sldId id="265" r:id="rId11"/>
    <p:sldId id="262" r:id="rId12"/>
    <p:sldId id="266" r:id="rId13"/>
    <p:sldId id="267" r:id="rId1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2F2"/>
    <a:srgbClr val="0077CC"/>
    <a:srgbClr val="CCCCCC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79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CBD967-30E0-4907-8B4A-A294E3C5A41F}" type="datetimeFigureOut">
              <a:rPr lang="ko-KR" altLang="en-US" smtClean="0"/>
              <a:t>2025-10-29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2376F5-15D7-4A02-8807-D1851DE0B4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44241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2376F5-15D7-4A02-8807-D1851DE0B437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19152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9C1C62-E4F6-DC27-E43F-C9442747A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D25AD12-9395-E8FE-0A3F-EA8B79EFF42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DF917DC-B697-99B9-230B-149A027F74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E183A85-35E4-3530-F80C-D255950624A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2376F5-15D7-4A02-8807-D1851DE0B437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72056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1EB4E1-3F97-6BA3-D8B5-995502D77E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8F570BB-35B0-D4B2-DB2B-42EEACE1E7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E64B887-627D-CAF4-6356-B926A5C8C1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8257D5D-E06E-A5A8-03EB-618C7D11A29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2376F5-15D7-4A02-8807-D1851DE0B437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15910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747FDE-D553-7557-D361-3559A9FFAB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33F2A34-7DAC-0EAA-5560-F8BC2EA71C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2C5EAAB-CE42-BF1E-FCB4-A4FDBE1A7C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FAA25-B131-4B95-BB60-30317789F80A}" type="datetimeFigureOut">
              <a:rPr lang="ko-KR" altLang="en-US" smtClean="0"/>
              <a:t>2025-10-29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5AAD934-A99A-B248-43EA-F906862AE1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4C95A0B-193C-48EB-8A4A-F997997CD6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4B4F47-477C-40EE-82F0-8CF3C39127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28569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0A2B7F-DC46-FEB1-9114-A0B7E2918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2128B2D-152E-47AF-EB55-A693C33C9E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9DE8C49-9594-EA2F-3966-8D6E1B443B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FAA25-B131-4B95-BB60-30317789F80A}" type="datetimeFigureOut">
              <a:rPr lang="ko-KR" altLang="en-US" smtClean="0"/>
              <a:t>2025-10-29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8C2D1B7-A115-E75A-42B3-A3EC8ABF3C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0976664-8636-D796-EF0C-6850D0F74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4B4F47-477C-40EE-82F0-8CF3C39127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83037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FCB17B4-DB7D-1C05-A23E-4FC9F61C4EF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EEA37FA-EBE4-B604-E7D0-09BFD37922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B2E8DF9-1EA3-0C95-F07C-E7730C5546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FAA25-B131-4B95-BB60-30317789F80A}" type="datetimeFigureOut">
              <a:rPr lang="ko-KR" altLang="en-US" smtClean="0"/>
              <a:t>2025-10-29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D64AE44-BCB3-D7A7-B3DD-95FA546AC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A20F417-8EAC-444D-AAD1-2330FC477C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4B4F47-477C-40EE-82F0-8CF3C39127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1363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4F2FDC-6F87-60F8-B986-E58D6C7B1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122DEC3-EAEA-BF75-66BA-904A1C4BA3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0C0F9DB-55EC-7D5F-3E1A-CF0305B2F7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FAA25-B131-4B95-BB60-30317789F80A}" type="datetimeFigureOut">
              <a:rPr lang="ko-KR" altLang="en-US" smtClean="0"/>
              <a:t>2025-10-29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82D151C-AAC7-5FFB-A0B8-C732BD273F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CBBB2B9-501B-EF24-6348-2C27486D6E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4B4F47-477C-40EE-82F0-8CF3C39127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53089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3B71C8-2B26-A3F2-7211-75505F332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25E90F1-EC21-63DC-2829-7BDE901906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1EF71F5-FED0-0249-13F0-26DF616ECD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FAA25-B131-4B95-BB60-30317789F80A}" type="datetimeFigureOut">
              <a:rPr lang="ko-KR" altLang="en-US" smtClean="0"/>
              <a:t>2025-10-29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605A755-4DB7-8E1A-069E-BA9A897F63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41A5946-B5A0-922F-461C-93B876824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4B4F47-477C-40EE-82F0-8CF3C39127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53344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7B2DAF-F2F0-FDE1-D25F-FD4DB5536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98231A5-AAC0-3140-587E-8E4CF433FE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85A2A23-EB82-27F7-049D-B573BD6AEC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A7E249B-C862-FE0D-E790-08D1C5D675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FAA25-B131-4B95-BB60-30317789F80A}" type="datetimeFigureOut">
              <a:rPr lang="ko-KR" altLang="en-US" smtClean="0"/>
              <a:t>2025-10-29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2F493B6-7AF1-3773-E9C5-FF9F1235C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250C034-DCCD-C699-2455-0B51E394D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4B4F47-477C-40EE-82F0-8CF3C39127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31548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54A07D-F792-7101-8ECC-D8CC3A5E91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BAD6897-4643-27A1-F2F1-4BE95D878B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1815387-5003-7A6A-898A-5F962105E2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2809182-AEED-0305-D806-D814C7C84C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BD3FC73-E184-23D3-E4C6-35679EF254A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1BC8856-B212-1B78-42BB-9CD6B2524B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FAA25-B131-4B95-BB60-30317789F80A}" type="datetimeFigureOut">
              <a:rPr lang="ko-KR" altLang="en-US" smtClean="0"/>
              <a:t>2025-10-29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C378C29-44D0-68E8-7B06-3FC886CAF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1424F4B-E7DE-BCD0-A3ED-40989E5EAC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4B4F47-477C-40EE-82F0-8CF3C39127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04322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3642E9-E947-A86E-4333-A9282763BD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CC0E042-773A-FD62-D41C-82E65B643F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FAA25-B131-4B95-BB60-30317789F80A}" type="datetimeFigureOut">
              <a:rPr lang="ko-KR" altLang="en-US" smtClean="0"/>
              <a:t>2025-10-29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F437CDC-7213-0E57-C978-859F93CB52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E5FC0E1-E7EB-320E-F7FC-42B99CED9F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4B4F47-477C-40EE-82F0-8CF3C39127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00110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5858485-A01E-6F26-7011-140926FF15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FAA25-B131-4B95-BB60-30317789F80A}" type="datetimeFigureOut">
              <a:rPr lang="ko-KR" altLang="en-US" smtClean="0"/>
              <a:t>2025-10-29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F2FD3E7-A412-F9DE-333F-A15CCA5AF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E40828B-A804-46F2-A383-19B2D6B1D2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4B4F47-477C-40EE-82F0-8CF3C39127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01763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76A934-2791-1789-489C-DE55F7A6EA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299E979-14C9-1F4C-FD69-9C718940DA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E288FD6-B836-44EC-BD1E-1FBC3F614D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6C63E59-C6CB-86F8-E708-4CA609941A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FAA25-B131-4B95-BB60-30317789F80A}" type="datetimeFigureOut">
              <a:rPr lang="ko-KR" altLang="en-US" smtClean="0"/>
              <a:t>2025-10-29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C9D380E-39C9-9DB0-8B2E-A4EB7553A3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C491529-E6C0-83C2-F3B0-828079C3E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4B4F47-477C-40EE-82F0-8CF3C39127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58203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E64DC8-34DB-F82B-2609-8E2DB95244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90675D1-6A20-3BE9-0F80-738E4EA7EF5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50A30AF-945B-2CA6-800D-3BF5D421B2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0D683C2-BC07-D913-1E12-EE46AF0FAB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FAA25-B131-4B95-BB60-30317789F80A}" type="datetimeFigureOut">
              <a:rPr lang="ko-KR" altLang="en-US" smtClean="0"/>
              <a:t>2025-10-29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09D0D70-F68A-5222-F954-39ADD2AA7F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2057A72-4FAE-12B9-41BE-586129431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4B4F47-477C-40EE-82F0-8CF3C39127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17848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76EC57C-A573-794F-D690-9C6E57B83D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7F8B696-352B-ADCA-3ED2-B58D5C7848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F0DE619-58EF-401A-80DA-F01463A3A3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2FAA25-B131-4B95-BB60-30317789F80A}" type="datetimeFigureOut">
              <a:rPr lang="ko-KR" altLang="en-US" smtClean="0"/>
              <a:t>2025-10-29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CF4471A-E1AD-15F4-F800-CC6DB453F3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97994B4-24B8-F3B3-FBF7-CFBC168A7A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4B4F47-477C-40EE-82F0-8CF3C39127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51794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CF0CB7EC-6C21-74CB-390D-F25679EBB65F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DED53AE-9B0F-F395-83E0-842F440355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9010" y="251191"/>
            <a:ext cx="11512989" cy="1104789"/>
          </a:xfrm>
        </p:spPr>
        <p:txBody>
          <a:bodyPr/>
          <a:lstStyle/>
          <a:p>
            <a:pPr algn="l"/>
            <a:r>
              <a:rPr lang="en-US" altLang="ko-KR" dirty="0" err="1"/>
              <a:t>Bycicle</a:t>
            </a:r>
            <a:r>
              <a:rPr lang="en-US" altLang="ko-KR" dirty="0"/>
              <a:t> App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B1A15A1-8051-AF2D-2DB4-9A56C47C5C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4276" y="1446801"/>
            <a:ext cx="11467724" cy="436319"/>
          </a:xfrm>
        </p:spPr>
        <p:txBody>
          <a:bodyPr/>
          <a:lstStyle/>
          <a:p>
            <a:pPr algn="l"/>
            <a:r>
              <a:rPr lang="en-US" altLang="ko-KR" dirty="0">
                <a:solidFill>
                  <a:schemeClr val="bg2">
                    <a:lumMod val="75000"/>
                  </a:schemeClr>
                </a:solidFill>
              </a:rPr>
              <a:t>4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</a:rPr>
              <a:t>조 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</a:rPr>
              <a:t>React Web Project</a:t>
            </a:r>
          </a:p>
          <a:p>
            <a:pPr algn="l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861F4E-0F3E-E3C0-01B6-5E904F51960A}"/>
              </a:ext>
            </a:extLst>
          </p:cNvPr>
          <p:cNvSpPr txBox="1"/>
          <p:nvPr/>
        </p:nvSpPr>
        <p:spPr>
          <a:xfrm>
            <a:off x="706170" y="1956733"/>
            <a:ext cx="11485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  <a:t>성지석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  <a:t>권영빈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  <a:t>조해성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ko-KR" altLang="en-US" sz="1600" dirty="0" err="1">
                <a:solidFill>
                  <a:schemeClr val="bg2">
                    <a:lumMod val="25000"/>
                  </a:schemeClr>
                </a:solidFill>
              </a:rPr>
              <a:t>강기종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ko-KR" altLang="en-US" sz="1600" dirty="0" err="1">
                <a:solidFill>
                  <a:schemeClr val="bg2">
                    <a:lumMod val="25000"/>
                  </a:schemeClr>
                </a:solidFill>
              </a:rPr>
              <a:t>황동주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6DD8134-B4D6-E8BB-A1EE-F8B223938C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539" r="11701" b="21473"/>
          <a:stretch>
            <a:fillRect/>
          </a:stretch>
        </p:blipFill>
        <p:spPr>
          <a:xfrm>
            <a:off x="0" y="2444947"/>
            <a:ext cx="12192000" cy="404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9779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D0B342-B970-FE55-57FD-2E6F10D521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>
            <a:extLst>
              <a:ext uri="{FF2B5EF4-FFF2-40B4-BE49-F238E27FC236}">
                <a16:creationId xmlns:a16="http://schemas.microsoft.com/office/drawing/2014/main" id="{2EF3C5E3-4EF9-F862-E31C-5F21DAE07F88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641C62-A477-5E26-509E-0C711D980209}"/>
              </a:ext>
            </a:extLst>
          </p:cNvPr>
          <p:cNvSpPr txBox="1"/>
          <p:nvPr/>
        </p:nvSpPr>
        <p:spPr>
          <a:xfrm>
            <a:off x="132029" y="959668"/>
            <a:ext cx="8251480" cy="5760852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graphicFrame>
        <p:nvGraphicFramePr>
          <p:cNvPr id="4" name="내용 개체 틀 3">
            <a:extLst>
              <a:ext uri="{FF2B5EF4-FFF2-40B4-BE49-F238E27FC236}">
                <a16:creationId xmlns:a16="http://schemas.microsoft.com/office/drawing/2014/main" id="{45F50422-3161-2F42-6990-E655E1B928F4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32028" y="529328"/>
          <a:ext cx="11927940" cy="335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6115">
                  <a:extLst>
                    <a:ext uri="{9D8B030D-6E8A-4147-A177-3AD203B41FA5}">
                      <a16:colId xmlns:a16="http://schemas.microsoft.com/office/drawing/2014/main" val="43447890"/>
                    </a:ext>
                  </a:extLst>
                </a:gridCol>
                <a:gridCol w="4547855">
                  <a:extLst>
                    <a:ext uri="{9D8B030D-6E8A-4147-A177-3AD203B41FA5}">
                      <a16:colId xmlns:a16="http://schemas.microsoft.com/office/drawing/2014/main" val="4079296871"/>
                    </a:ext>
                  </a:extLst>
                </a:gridCol>
                <a:gridCol w="1517966">
                  <a:extLst>
                    <a:ext uri="{9D8B030D-6E8A-4147-A177-3AD203B41FA5}">
                      <a16:colId xmlns:a16="http://schemas.microsoft.com/office/drawing/2014/main" val="1635447036"/>
                    </a:ext>
                  </a:extLst>
                </a:gridCol>
                <a:gridCol w="4446004">
                  <a:extLst>
                    <a:ext uri="{9D8B030D-6E8A-4147-A177-3AD203B41FA5}">
                      <a16:colId xmlns:a16="http://schemas.microsoft.com/office/drawing/2014/main" val="3286732050"/>
                    </a:ext>
                  </a:extLst>
                </a:gridCol>
              </a:tblGrid>
              <a:tr h="2733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단위업무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Footer_InternalPolicy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/>
                        <a:t>디렉토리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InternalPolicy.jsx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1311140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79E875C5-9D03-0F93-15D6-AC36892244D8}"/>
              </a:ext>
            </a:extLst>
          </p:cNvPr>
          <p:cNvGraphicFramePr>
            <a:graphicFrameLocks noGrp="1"/>
          </p:cNvGraphicFramePr>
          <p:nvPr/>
        </p:nvGraphicFramePr>
        <p:xfrm>
          <a:off x="8492150" y="959669"/>
          <a:ext cx="3567820" cy="24684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6460">
                  <a:extLst>
                    <a:ext uri="{9D8B030D-6E8A-4147-A177-3AD203B41FA5}">
                      <a16:colId xmlns:a16="http://schemas.microsoft.com/office/drawing/2014/main" val="2083026264"/>
                    </a:ext>
                  </a:extLst>
                </a:gridCol>
                <a:gridCol w="3151360">
                  <a:extLst>
                    <a:ext uri="{9D8B030D-6E8A-4147-A177-3AD203B41FA5}">
                      <a16:colId xmlns:a16="http://schemas.microsoft.com/office/drawing/2014/main" val="3471067086"/>
                    </a:ext>
                  </a:extLst>
                </a:gridCol>
              </a:tblGrid>
              <a:tr h="36864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화면설계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5189261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6656822"/>
                  </a:ext>
                </a:extLst>
              </a:tr>
              <a:tr h="4957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/>
                        <a:t>내부정보 관리규정 텍스트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3163825"/>
                  </a:ext>
                </a:extLst>
              </a:tr>
              <a:tr h="4957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1909161"/>
                  </a:ext>
                </a:extLst>
              </a:tr>
              <a:tr h="4957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319597"/>
                  </a:ext>
                </a:extLst>
              </a:tr>
              <a:tr h="4957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298755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90432848-C7B7-22FD-89C4-9B2D6BE942C5}"/>
              </a:ext>
            </a:extLst>
          </p:cNvPr>
          <p:cNvGraphicFramePr>
            <a:graphicFrameLocks noGrp="1"/>
          </p:cNvGraphicFramePr>
          <p:nvPr/>
        </p:nvGraphicFramePr>
        <p:xfrm>
          <a:off x="8492150" y="3524140"/>
          <a:ext cx="3567820" cy="31920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6460">
                  <a:extLst>
                    <a:ext uri="{9D8B030D-6E8A-4147-A177-3AD203B41FA5}">
                      <a16:colId xmlns:a16="http://schemas.microsoft.com/office/drawing/2014/main" val="2083026264"/>
                    </a:ext>
                  </a:extLst>
                </a:gridCol>
                <a:gridCol w="3151360">
                  <a:extLst>
                    <a:ext uri="{9D8B030D-6E8A-4147-A177-3AD203B41FA5}">
                      <a16:colId xmlns:a16="http://schemas.microsoft.com/office/drawing/2014/main" val="3290661535"/>
                    </a:ext>
                  </a:extLst>
                </a:gridCol>
              </a:tblGrid>
              <a:tr h="37918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개발사항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5189261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6656822"/>
                  </a:ext>
                </a:extLst>
              </a:tr>
              <a:tr h="6740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내부정보 관리규정 내용을 출력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3163825"/>
                  </a:ext>
                </a:extLst>
              </a:tr>
              <a:tr h="6740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856865"/>
                  </a:ext>
                </a:extLst>
              </a:tr>
              <a:tr h="6740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7861510"/>
                  </a:ext>
                </a:extLst>
              </a:tr>
              <a:tr h="6740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1231761"/>
                  </a:ext>
                </a:extLst>
              </a:tr>
            </a:tbl>
          </a:graphicData>
        </a:graphic>
      </p:graphicFrame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C77D0FF1-D141-CE0C-359F-DE0000E7433B}"/>
              </a:ext>
            </a:extLst>
          </p:cNvPr>
          <p:cNvGraphicFramePr>
            <a:graphicFrameLocks noGrp="1"/>
          </p:cNvGraphicFramePr>
          <p:nvPr/>
        </p:nvGraphicFramePr>
        <p:xfrm>
          <a:off x="132028" y="128008"/>
          <a:ext cx="11927940" cy="335280"/>
        </p:xfrm>
        <a:graphic>
          <a:graphicData uri="http://schemas.openxmlformats.org/drawingml/2006/table">
            <a:tbl>
              <a:tblPr firstRow="1" bandRow="1">
                <a:effectLst/>
                <a:tableStyleId>{5C22544A-7EE6-4342-B048-85BDC9FD1C3A}</a:tableStyleId>
              </a:tblPr>
              <a:tblGrid>
                <a:gridCol w="1407061">
                  <a:extLst>
                    <a:ext uri="{9D8B030D-6E8A-4147-A177-3AD203B41FA5}">
                      <a16:colId xmlns:a16="http://schemas.microsoft.com/office/drawing/2014/main" val="1296534581"/>
                    </a:ext>
                  </a:extLst>
                </a:gridCol>
                <a:gridCol w="2568919">
                  <a:extLst>
                    <a:ext uri="{9D8B030D-6E8A-4147-A177-3AD203B41FA5}">
                      <a16:colId xmlns:a16="http://schemas.microsoft.com/office/drawing/2014/main" val="3238659642"/>
                    </a:ext>
                  </a:extLst>
                </a:gridCol>
                <a:gridCol w="1305964">
                  <a:extLst>
                    <a:ext uri="{9D8B030D-6E8A-4147-A177-3AD203B41FA5}">
                      <a16:colId xmlns:a16="http://schemas.microsoft.com/office/drawing/2014/main" val="587080457"/>
                    </a:ext>
                  </a:extLst>
                </a:gridCol>
                <a:gridCol w="2670016">
                  <a:extLst>
                    <a:ext uri="{9D8B030D-6E8A-4147-A177-3AD203B41FA5}">
                      <a16:colId xmlns:a16="http://schemas.microsoft.com/office/drawing/2014/main" val="406118055"/>
                    </a:ext>
                  </a:extLst>
                </a:gridCol>
                <a:gridCol w="1530792">
                  <a:extLst>
                    <a:ext uri="{9D8B030D-6E8A-4147-A177-3AD203B41FA5}">
                      <a16:colId xmlns:a16="http://schemas.microsoft.com/office/drawing/2014/main" val="2471353631"/>
                    </a:ext>
                  </a:extLst>
                </a:gridCol>
                <a:gridCol w="2445188">
                  <a:extLst>
                    <a:ext uri="{9D8B030D-6E8A-4147-A177-3AD203B41FA5}">
                      <a16:colId xmlns:a16="http://schemas.microsoft.com/office/drawing/2014/main" val="709121269"/>
                    </a:ext>
                  </a:extLst>
                </a:gridCol>
              </a:tblGrid>
              <a:tr h="2839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페이지명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내부정보 관리규정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담당자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>
                          <a:solidFill>
                            <a:schemeClr val="tx1"/>
                          </a:solidFill>
                        </a:rPr>
                        <a:t>강기종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작성일자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2025-10-28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1434615"/>
                  </a:ext>
                </a:extLst>
              </a:tr>
            </a:tbl>
          </a:graphicData>
        </a:graphic>
      </p:graphicFrame>
      <p:pic>
        <p:nvPicPr>
          <p:cNvPr id="14" name="그림 13">
            <a:extLst>
              <a:ext uri="{FF2B5EF4-FFF2-40B4-BE49-F238E27FC236}">
                <a16:creationId xmlns:a16="http://schemas.microsoft.com/office/drawing/2014/main" id="{D226D4C9-15AA-05D5-980C-0DFAD49C75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801" y="2032323"/>
            <a:ext cx="7481497" cy="361638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73562C4-B493-8B57-E916-C0AF20928C1A}"/>
              </a:ext>
            </a:extLst>
          </p:cNvPr>
          <p:cNvSpPr txBox="1"/>
          <p:nvPr/>
        </p:nvSpPr>
        <p:spPr>
          <a:xfrm>
            <a:off x="2550352" y="2320189"/>
            <a:ext cx="3393247" cy="3318151"/>
          </a:xfrm>
          <a:prstGeom prst="rect">
            <a:avLst/>
          </a:prstGeom>
          <a:solidFill>
            <a:schemeClr val="bg2">
              <a:lumMod val="50000"/>
              <a:alpha val="30196"/>
            </a:schemeClr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49D56DE-8D8B-28FF-EC7D-76D51F58AE53}"/>
              </a:ext>
            </a:extLst>
          </p:cNvPr>
          <p:cNvSpPr/>
          <p:nvPr/>
        </p:nvSpPr>
        <p:spPr>
          <a:xfrm>
            <a:off x="2450852" y="2228112"/>
            <a:ext cx="199002" cy="19900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1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6700575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2D9EC7-E4D7-6CC5-F542-36CD07F4CD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>
            <a:extLst>
              <a:ext uri="{FF2B5EF4-FFF2-40B4-BE49-F238E27FC236}">
                <a16:creationId xmlns:a16="http://schemas.microsoft.com/office/drawing/2014/main" id="{14399212-4F55-F6DF-2641-11EACB6D51D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D746B4-7873-2257-9E7D-BDC21BD6141C}"/>
              </a:ext>
            </a:extLst>
          </p:cNvPr>
          <p:cNvSpPr txBox="1"/>
          <p:nvPr/>
        </p:nvSpPr>
        <p:spPr>
          <a:xfrm>
            <a:off x="132029" y="959668"/>
            <a:ext cx="8251480" cy="5760852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graphicFrame>
        <p:nvGraphicFramePr>
          <p:cNvPr id="4" name="내용 개체 틀 3">
            <a:extLst>
              <a:ext uri="{FF2B5EF4-FFF2-40B4-BE49-F238E27FC236}">
                <a16:creationId xmlns:a16="http://schemas.microsoft.com/office/drawing/2014/main" id="{D795E7B8-A8DA-F14E-B0E0-6668DBAE2154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32028" y="529328"/>
          <a:ext cx="11927940" cy="335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6115">
                  <a:extLst>
                    <a:ext uri="{9D8B030D-6E8A-4147-A177-3AD203B41FA5}">
                      <a16:colId xmlns:a16="http://schemas.microsoft.com/office/drawing/2014/main" val="43447890"/>
                    </a:ext>
                  </a:extLst>
                </a:gridCol>
                <a:gridCol w="4547855">
                  <a:extLst>
                    <a:ext uri="{9D8B030D-6E8A-4147-A177-3AD203B41FA5}">
                      <a16:colId xmlns:a16="http://schemas.microsoft.com/office/drawing/2014/main" val="4079296871"/>
                    </a:ext>
                  </a:extLst>
                </a:gridCol>
                <a:gridCol w="1517966">
                  <a:extLst>
                    <a:ext uri="{9D8B030D-6E8A-4147-A177-3AD203B41FA5}">
                      <a16:colId xmlns:a16="http://schemas.microsoft.com/office/drawing/2014/main" val="1635447036"/>
                    </a:ext>
                  </a:extLst>
                </a:gridCol>
                <a:gridCol w="4446004">
                  <a:extLst>
                    <a:ext uri="{9D8B030D-6E8A-4147-A177-3AD203B41FA5}">
                      <a16:colId xmlns:a16="http://schemas.microsoft.com/office/drawing/2014/main" val="3286732050"/>
                    </a:ext>
                  </a:extLst>
                </a:gridCol>
              </a:tblGrid>
              <a:tr h="2733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단위업무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Support_1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/>
                        <a:t>디렉토리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Support.jsx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1311140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AFD0B325-ED00-B292-1C4C-B2A51BB0D235}"/>
              </a:ext>
            </a:extLst>
          </p:cNvPr>
          <p:cNvGraphicFramePr>
            <a:graphicFrameLocks noGrp="1"/>
          </p:cNvGraphicFramePr>
          <p:nvPr/>
        </p:nvGraphicFramePr>
        <p:xfrm>
          <a:off x="8492150" y="959669"/>
          <a:ext cx="3567820" cy="24684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6460">
                  <a:extLst>
                    <a:ext uri="{9D8B030D-6E8A-4147-A177-3AD203B41FA5}">
                      <a16:colId xmlns:a16="http://schemas.microsoft.com/office/drawing/2014/main" val="2083026264"/>
                    </a:ext>
                  </a:extLst>
                </a:gridCol>
                <a:gridCol w="3151360">
                  <a:extLst>
                    <a:ext uri="{9D8B030D-6E8A-4147-A177-3AD203B41FA5}">
                      <a16:colId xmlns:a16="http://schemas.microsoft.com/office/drawing/2014/main" val="3471067086"/>
                    </a:ext>
                  </a:extLst>
                </a:gridCol>
              </a:tblGrid>
              <a:tr h="36864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화면설계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5189261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6656822"/>
                  </a:ext>
                </a:extLst>
              </a:tr>
              <a:tr h="4957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/>
                        <a:t>탭 메뉴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3163825"/>
                  </a:ext>
                </a:extLst>
              </a:tr>
              <a:tr h="4957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err="1">
                          <a:solidFill>
                            <a:schemeClr val="tx1"/>
                          </a:solidFill>
                        </a:rPr>
                        <a:t>QnA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토글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1909161"/>
                  </a:ext>
                </a:extLst>
              </a:tr>
              <a:tr h="4957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/>
                        <a:t>페이지 버튼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319597"/>
                  </a:ext>
                </a:extLst>
              </a:tr>
              <a:tr h="4957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대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1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문의하기 버튼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자주 묻는 질문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A/S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안내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자료실 하단부 공통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298755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9D6BB42A-ADDB-757D-3C9B-518918F74944}"/>
              </a:ext>
            </a:extLst>
          </p:cNvPr>
          <p:cNvGraphicFramePr>
            <a:graphicFrameLocks noGrp="1"/>
          </p:cNvGraphicFramePr>
          <p:nvPr/>
        </p:nvGraphicFramePr>
        <p:xfrm>
          <a:off x="8492150" y="3524140"/>
          <a:ext cx="3567820" cy="31920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6460">
                  <a:extLst>
                    <a:ext uri="{9D8B030D-6E8A-4147-A177-3AD203B41FA5}">
                      <a16:colId xmlns:a16="http://schemas.microsoft.com/office/drawing/2014/main" val="2083026264"/>
                    </a:ext>
                  </a:extLst>
                </a:gridCol>
                <a:gridCol w="3151360">
                  <a:extLst>
                    <a:ext uri="{9D8B030D-6E8A-4147-A177-3AD203B41FA5}">
                      <a16:colId xmlns:a16="http://schemas.microsoft.com/office/drawing/2014/main" val="3290661535"/>
                    </a:ext>
                  </a:extLst>
                </a:gridCol>
              </a:tblGrid>
              <a:tr h="37918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개발사항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5189261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6656822"/>
                  </a:ext>
                </a:extLst>
              </a:tr>
              <a:tr h="6740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메뉴 클릭 시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해당 메뉴의 탭을 출력한다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 (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선택 된 메뉴는 파란색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active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효과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3163825"/>
                  </a:ext>
                </a:extLst>
              </a:tr>
              <a:tr h="6740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/>
                        <a:t>해당 질문 </a:t>
                      </a:r>
                      <a:r>
                        <a:rPr lang="ko-KR" altLang="en-US" sz="1200" dirty="0" err="1"/>
                        <a:t>토글</a:t>
                      </a:r>
                      <a:r>
                        <a:rPr lang="ko-KR" altLang="en-US" sz="1200" dirty="0"/>
                        <a:t> 클릭 시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답변이 확대되어 출력된다</a:t>
                      </a:r>
                      <a:r>
                        <a:rPr lang="en-US" altLang="ko-KR" sz="1200" dirty="0"/>
                        <a:t>. </a:t>
                      </a:r>
                      <a:r>
                        <a:rPr lang="ko-KR" altLang="en-US" sz="1200" dirty="0"/>
                        <a:t>해당 질문</a:t>
                      </a:r>
                      <a:r>
                        <a:rPr lang="en-US" altLang="ko-KR" sz="1200" dirty="0"/>
                        <a:t>/</a:t>
                      </a:r>
                      <a:r>
                        <a:rPr lang="ko-KR" altLang="en-US" sz="1200" dirty="0"/>
                        <a:t>답변을 클릭 다시 클릭 시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답변이 축소되어 사라진다</a:t>
                      </a:r>
                      <a:r>
                        <a:rPr lang="en-US" altLang="ko-KR" sz="1200" dirty="0"/>
                        <a:t>.</a:t>
                      </a:r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856865"/>
                  </a:ext>
                </a:extLst>
              </a:tr>
              <a:tr h="6740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페이지 버튼 클릭 시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해당 페이지로 전환된다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7861510"/>
                  </a:ext>
                </a:extLst>
              </a:tr>
              <a:tr h="6740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버튼 클릭 시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화면 우측 하단부에 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챗봇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UI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가 출력된다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1231761"/>
                  </a:ext>
                </a:extLst>
              </a:tr>
            </a:tbl>
          </a:graphicData>
        </a:graphic>
      </p:graphicFrame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2A155062-94E0-7472-2BAB-EE9ECF5BF602}"/>
              </a:ext>
            </a:extLst>
          </p:cNvPr>
          <p:cNvGraphicFramePr>
            <a:graphicFrameLocks noGrp="1"/>
          </p:cNvGraphicFramePr>
          <p:nvPr/>
        </p:nvGraphicFramePr>
        <p:xfrm>
          <a:off x="132028" y="128008"/>
          <a:ext cx="11927940" cy="335280"/>
        </p:xfrm>
        <a:graphic>
          <a:graphicData uri="http://schemas.openxmlformats.org/drawingml/2006/table">
            <a:tbl>
              <a:tblPr firstRow="1" bandRow="1">
                <a:effectLst/>
                <a:tableStyleId>{5C22544A-7EE6-4342-B048-85BDC9FD1C3A}</a:tableStyleId>
              </a:tblPr>
              <a:tblGrid>
                <a:gridCol w="1407061">
                  <a:extLst>
                    <a:ext uri="{9D8B030D-6E8A-4147-A177-3AD203B41FA5}">
                      <a16:colId xmlns:a16="http://schemas.microsoft.com/office/drawing/2014/main" val="1296534581"/>
                    </a:ext>
                  </a:extLst>
                </a:gridCol>
                <a:gridCol w="2568919">
                  <a:extLst>
                    <a:ext uri="{9D8B030D-6E8A-4147-A177-3AD203B41FA5}">
                      <a16:colId xmlns:a16="http://schemas.microsoft.com/office/drawing/2014/main" val="3238659642"/>
                    </a:ext>
                  </a:extLst>
                </a:gridCol>
                <a:gridCol w="1305964">
                  <a:extLst>
                    <a:ext uri="{9D8B030D-6E8A-4147-A177-3AD203B41FA5}">
                      <a16:colId xmlns:a16="http://schemas.microsoft.com/office/drawing/2014/main" val="587080457"/>
                    </a:ext>
                  </a:extLst>
                </a:gridCol>
                <a:gridCol w="2670016">
                  <a:extLst>
                    <a:ext uri="{9D8B030D-6E8A-4147-A177-3AD203B41FA5}">
                      <a16:colId xmlns:a16="http://schemas.microsoft.com/office/drawing/2014/main" val="406118055"/>
                    </a:ext>
                  </a:extLst>
                </a:gridCol>
                <a:gridCol w="1530792">
                  <a:extLst>
                    <a:ext uri="{9D8B030D-6E8A-4147-A177-3AD203B41FA5}">
                      <a16:colId xmlns:a16="http://schemas.microsoft.com/office/drawing/2014/main" val="2471353631"/>
                    </a:ext>
                  </a:extLst>
                </a:gridCol>
                <a:gridCol w="2445188">
                  <a:extLst>
                    <a:ext uri="{9D8B030D-6E8A-4147-A177-3AD203B41FA5}">
                      <a16:colId xmlns:a16="http://schemas.microsoft.com/office/drawing/2014/main" val="709121269"/>
                    </a:ext>
                  </a:extLst>
                </a:gridCol>
              </a:tblGrid>
              <a:tr h="2839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페이지명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고객센터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담당자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>
                          <a:solidFill>
                            <a:schemeClr val="tx1"/>
                          </a:solidFill>
                        </a:rPr>
                        <a:t>강기종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작성일자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2025-10-28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1434615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A19CC614-CF8F-823E-3DF5-AC49DAC12B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786" y="1131311"/>
            <a:ext cx="7875707" cy="3802639"/>
          </a:xfrm>
          <a:prstGeom prst="rect">
            <a:avLst/>
          </a:prstGeom>
          <a:effectLst>
            <a:softEdge rad="12700"/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0440C79-F3B2-E20A-70E9-F6936C65E28D}"/>
              </a:ext>
            </a:extLst>
          </p:cNvPr>
          <p:cNvSpPr txBox="1"/>
          <p:nvPr/>
        </p:nvSpPr>
        <p:spPr>
          <a:xfrm>
            <a:off x="3407602" y="1846948"/>
            <a:ext cx="1764473" cy="278568"/>
          </a:xfrm>
          <a:prstGeom prst="rect">
            <a:avLst/>
          </a:prstGeom>
          <a:solidFill>
            <a:schemeClr val="bg2">
              <a:lumMod val="50000"/>
              <a:alpha val="30196"/>
            </a:schemeClr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1581DEE0-2CAA-3C64-B217-EF90A3B5983C}"/>
              </a:ext>
            </a:extLst>
          </p:cNvPr>
          <p:cNvSpPr/>
          <p:nvPr/>
        </p:nvSpPr>
        <p:spPr>
          <a:xfrm>
            <a:off x="3308102" y="1754870"/>
            <a:ext cx="199002" cy="19900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1</a:t>
            </a:r>
            <a:endParaRPr lang="ko-KR" altLang="en-US" sz="12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96F7B0A-09DB-8343-6B5F-8C227D24C965}"/>
              </a:ext>
            </a:extLst>
          </p:cNvPr>
          <p:cNvSpPr txBox="1"/>
          <p:nvPr/>
        </p:nvSpPr>
        <p:spPr>
          <a:xfrm>
            <a:off x="2519607" y="2208704"/>
            <a:ext cx="3576393" cy="460805"/>
          </a:xfrm>
          <a:prstGeom prst="rect">
            <a:avLst/>
          </a:prstGeom>
          <a:solidFill>
            <a:schemeClr val="bg2">
              <a:lumMod val="50000"/>
              <a:alpha val="30196"/>
            </a:schemeClr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EB8863C9-51E9-5C06-0681-E7B9929FFB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7817" y="2568966"/>
            <a:ext cx="4116676" cy="400328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C3AEEF6-D54C-8AA1-C91F-F7B690E8D3B8}"/>
              </a:ext>
            </a:extLst>
          </p:cNvPr>
          <p:cNvSpPr txBox="1"/>
          <p:nvPr/>
        </p:nvSpPr>
        <p:spPr>
          <a:xfrm>
            <a:off x="4168743" y="3431466"/>
            <a:ext cx="3965607" cy="2708933"/>
          </a:xfrm>
          <a:prstGeom prst="rect">
            <a:avLst/>
          </a:prstGeom>
          <a:solidFill>
            <a:schemeClr val="bg2">
              <a:lumMod val="50000"/>
              <a:alpha val="30196"/>
            </a:schemeClr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6048DD13-82B9-D576-8788-13B8F540CB99}"/>
              </a:ext>
            </a:extLst>
          </p:cNvPr>
          <p:cNvSpPr/>
          <p:nvPr/>
        </p:nvSpPr>
        <p:spPr>
          <a:xfrm>
            <a:off x="2420106" y="2125516"/>
            <a:ext cx="199002" cy="19900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2</a:t>
            </a:r>
            <a:endParaRPr lang="ko-KR" altLang="en-US" sz="1200" b="1" dirty="0"/>
          </a:p>
        </p:txBody>
      </p: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D4A88663-8243-46A7-5DA0-5FA910156491}"/>
              </a:ext>
            </a:extLst>
          </p:cNvPr>
          <p:cNvCxnSpPr>
            <a:stCxn id="16" idx="1"/>
            <a:endCxn id="13" idx="1"/>
          </p:cNvCxnSpPr>
          <p:nvPr/>
        </p:nvCxnSpPr>
        <p:spPr>
          <a:xfrm rot="10800000" flipH="1" flipV="1">
            <a:off x="2519607" y="2439107"/>
            <a:ext cx="1649136" cy="2346826"/>
          </a:xfrm>
          <a:prstGeom prst="bentConnector3">
            <a:avLst>
              <a:gd name="adj1" fmla="val -13862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B402A129-8EAE-5D55-A73A-74FD4A97F0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8405" y="5016336"/>
            <a:ext cx="2545792" cy="155591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D59D91B-73DF-B79F-8A00-1A054A28C478}"/>
              </a:ext>
            </a:extLst>
          </p:cNvPr>
          <p:cNvSpPr txBox="1"/>
          <p:nvPr/>
        </p:nvSpPr>
        <p:spPr>
          <a:xfrm>
            <a:off x="1330650" y="5297881"/>
            <a:ext cx="582742" cy="242965"/>
          </a:xfrm>
          <a:prstGeom prst="rect">
            <a:avLst/>
          </a:prstGeom>
          <a:solidFill>
            <a:schemeClr val="bg2">
              <a:lumMod val="50000"/>
              <a:alpha val="30196"/>
            </a:schemeClr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FCE6C743-E591-1033-E704-193BE9A05EB9}"/>
              </a:ext>
            </a:extLst>
          </p:cNvPr>
          <p:cNvSpPr/>
          <p:nvPr/>
        </p:nvSpPr>
        <p:spPr>
          <a:xfrm>
            <a:off x="1231149" y="5198380"/>
            <a:ext cx="199002" cy="19900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3</a:t>
            </a:r>
            <a:endParaRPr lang="ko-KR" altLang="en-US" sz="1200" b="1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2890F0F-C97C-9576-0EE1-90FA7C0E27F8}"/>
              </a:ext>
            </a:extLst>
          </p:cNvPr>
          <p:cNvSpPr txBox="1"/>
          <p:nvPr/>
        </p:nvSpPr>
        <p:spPr>
          <a:xfrm>
            <a:off x="1330650" y="6111530"/>
            <a:ext cx="582742" cy="242965"/>
          </a:xfrm>
          <a:prstGeom prst="rect">
            <a:avLst/>
          </a:prstGeom>
          <a:solidFill>
            <a:schemeClr val="bg2">
              <a:lumMod val="50000"/>
              <a:alpha val="30196"/>
            </a:schemeClr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28BEF0BD-6D5B-7621-2245-23855475AA38}"/>
              </a:ext>
            </a:extLst>
          </p:cNvPr>
          <p:cNvSpPr/>
          <p:nvPr/>
        </p:nvSpPr>
        <p:spPr>
          <a:xfrm>
            <a:off x="1231149" y="6012029"/>
            <a:ext cx="199002" cy="19900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4</a:t>
            </a:r>
            <a:endParaRPr lang="ko-KR" altLang="en-US" sz="1200" b="1" dirty="0"/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AE4E4A4A-095D-A418-577F-E676F01003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50817" y="5146247"/>
            <a:ext cx="1080379" cy="1425083"/>
          </a:xfrm>
          <a:prstGeom prst="rect">
            <a:avLst/>
          </a:prstGeom>
        </p:spPr>
      </p:pic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CE6D63CF-4A14-EB38-5B2E-B382DEB40829}"/>
              </a:ext>
            </a:extLst>
          </p:cNvPr>
          <p:cNvCxnSpPr>
            <a:cxnSpLocks/>
            <a:stCxn id="33" idx="3"/>
            <a:endCxn id="39" idx="1"/>
          </p:cNvCxnSpPr>
          <p:nvPr/>
        </p:nvCxnSpPr>
        <p:spPr>
          <a:xfrm flipV="1">
            <a:off x="1913392" y="5857174"/>
            <a:ext cx="1333139" cy="375839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01B308FF-CA75-9497-82FB-39DE23FF0EE8}"/>
              </a:ext>
            </a:extLst>
          </p:cNvPr>
          <p:cNvSpPr txBox="1"/>
          <p:nvPr/>
        </p:nvSpPr>
        <p:spPr>
          <a:xfrm>
            <a:off x="3246531" y="5299803"/>
            <a:ext cx="742645" cy="1114741"/>
          </a:xfrm>
          <a:prstGeom prst="rect">
            <a:avLst/>
          </a:prstGeom>
          <a:solidFill>
            <a:schemeClr val="bg2">
              <a:lumMod val="50000"/>
              <a:alpha val="30196"/>
            </a:schemeClr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230406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FDDD83-F4D0-E343-409C-D8593D36C9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>
            <a:extLst>
              <a:ext uri="{FF2B5EF4-FFF2-40B4-BE49-F238E27FC236}">
                <a16:creationId xmlns:a16="http://schemas.microsoft.com/office/drawing/2014/main" id="{46DA3E80-322E-333B-DC17-39B0143C3C1A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E771FB-F0B0-E635-CE36-2E99AE410A5A}"/>
              </a:ext>
            </a:extLst>
          </p:cNvPr>
          <p:cNvSpPr txBox="1"/>
          <p:nvPr/>
        </p:nvSpPr>
        <p:spPr>
          <a:xfrm>
            <a:off x="132029" y="959668"/>
            <a:ext cx="8251480" cy="5760852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graphicFrame>
        <p:nvGraphicFramePr>
          <p:cNvPr id="4" name="내용 개체 틀 3">
            <a:extLst>
              <a:ext uri="{FF2B5EF4-FFF2-40B4-BE49-F238E27FC236}">
                <a16:creationId xmlns:a16="http://schemas.microsoft.com/office/drawing/2014/main" id="{C16D117D-9045-F335-6F9A-41F990AF6A56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32028" y="529328"/>
          <a:ext cx="11927940" cy="335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6115">
                  <a:extLst>
                    <a:ext uri="{9D8B030D-6E8A-4147-A177-3AD203B41FA5}">
                      <a16:colId xmlns:a16="http://schemas.microsoft.com/office/drawing/2014/main" val="43447890"/>
                    </a:ext>
                  </a:extLst>
                </a:gridCol>
                <a:gridCol w="4547855">
                  <a:extLst>
                    <a:ext uri="{9D8B030D-6E8A-4147-A177-3AD203B41FA5}">
                      <a16:colId xmlns:a16="http://schemas.microsoft.com/office/drawing/2014/main" val="4079296871"/>
                    </a:ext>
                  </a:extLst>
                </a:gridCol>
                <a:gridCol w="1517966">
                  <a:extLst>
                    <a:ext uri="{9D8B030D-6E8A-4147-A177-3AD203B41FA5}">
                      <a16:colId xmlns:a16="http://schemas.microsoft.com/office/drawing/2014/main" val="1635447036"/>
                    </a:ext>
                  </a:extLst>
                </a:gridCol>
                <a:gridCol w="4446004">
                  <a:extLst>
                    <a:ext uri="{9D8B030D-6E8A-4147-A177-3AD203B41FA5}">
                      <a16:colId xmlns:a16="http://schemas.microsoft.com/office/drawing/2014/main" val="3286732050"/>
                    </a:ext>
                  </a:extLst>
                </a:gridCol>
              </a:tblGrid>
              <a:tr h="2733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단위업무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Support_2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/>
                        <a:t>디렉토리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Support.jsx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1311140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35881E3E-C70A-5534-AFA1-A4FD48D133B7}"/>
              </a:ext>
            </a:extLst>
          </p:cNvPr>
          <p:cNvGraphicFramePr>
            <a:graphicFrameLocks noGrp="1"/>
          </p:cNvGraphicFramePr>
          <p:nvPr/>
        </p:nvGraphicFramePr>
        <p:xfrm>
          <a:off x="8492150" y="959669"/>
          <a:ext cx="3567820" cy="24684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6460">
                  <a:extLst>
                    <a:ext uri="{9D8B030D-6E8A-4147-A177-3AD203B41FA5}">
                      <a16:colId xmlns:a16="http://schemas.microsoft.com/office/drawing/2014/main" val="2083026264"/>
                    </a:ext>
                  </a:extLst>
                </a:gridCol>
                <a:gridCol w="3151360">
                  <a:extLst>
                    <a:ext uri="{9D8B030D-6E8A-4147-A177-3AD203B41FA5}">
                      <a16:colId xmlns:a16="http://schemas.microsoft.com/office/drawing/2014/main" val="3471067086"/>
                    </a:ext>
                  </a:extLst>
                </a:gridCol>
              </a:tblGrid>
              <a:tr h="36864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화면설계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5189261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6656822"/>
                  </a:ext>
                </a:extLst>
              </a:tr>
              <a:tr h="4957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/>
                        <a:t>탭 메뉴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3163825"/>
                  </a:ext>
                </a:extLst>
              </a:tr>
              <a:tr h="4957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고객센터 텍스트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1909161"/>
                  </a:ext>
                </a:extLst>
              </a:tr>
              <a:tr h="4957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319597"/>
                  </a:ext>
                </a:extLst>
              </a:tr>
              <a:tr h="4957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298755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48AE0F96-8ECC-D4FE-E15D-7117A1DF5CC3}"/>
              </a:ext>
            </a:extLst>
          </p:cNvPr>
          <p:cNvGraphicFramePr>
            <a:graphicFrameLocks noGrp="1"/>
          </p:cNvGraphicFramePr>
          <p:nvPr/>
        </p:nvGraphicFramePr>
        <p:xfrm>
          <a:off x="8492150" y="3524140"/>
          <a:ext cx="3567820" cy="31920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6460">
                  <a:extLst>
                    <a:ext uri="{9D8B030D-6E8A-4147-A177-3AD203B41FA5}">
                      <a16:colId xmlns:a16="http://schemas.microsoft.com/office/drawing/2014/main" val="2083026264"/>
                    </a:ext>
                  </a:extLst>
                </a:gridCol>
                <a:gridCol w="3151360">
                  <a:extLst>
                    <a:ext uri="{9D8B030D-6E8A-4147-A177-3AD203B41FA5}">
                      <a16:colId xmlns:a16="http://schemas.microsoft.com/office/drawing/2014/main" val="3290661535"/>
                    </a:ext>
                  </a:extLst>
                </a:gridCol>
              </a:tblGrid>
              <a:tr h="37918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개발사항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5189261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6656822"/>
                  </a:ext>
                </a:extLst>
              </a:tr>
              <a:tr h="6740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메뉴 클릭 시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해당 메뉴의 탭을 출력한다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 (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선택 된 메뉴는 파란색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active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효과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3163825"/>
                  </a:ext>
                </a:extLst>
              </a:tr>
              <a:tr h="6740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/>
                        <a:t>고객센터 텍스트를 출력한다</a:t>
                      </a:r>
                      <a:r>
                        <a:rPr lang="en-US" altLang="ko-KR" sz="1200" dirty="0"/>
                        <a:t>.</a:t>
                      </a:r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856865"/>
                  </a:ext>
                </a:extLst>
              </a:tr>
              <a:tr h="6740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7861510"/>
                  </a:ext>
                </a:extLst>
              </a:tr>
              <a:tr h="6740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1231761"/>
                  </a:ext>
                </a:extLst>
              </a:tr>
            </a:tbl>
          </a:graphicData>
        </a:graphic>
      </p:graphicFrame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D9328207-C09D-CCE2-3BCC-084B53F92940}"/>
              </a:ext>
            </a:extLst>
          </p:cNvPr>
          <p:cNvGraphicFramePr>
            <a:graphicFrameLocks noGrp="1"/>
          </p:cNvGraphicFramePr>
          <p:nvPr/>
        </p:nvGraphicFramePr>
        <p:xfrm>
          <a:off x="132028" y="128008"/>
          <a:ext cx="11927940" cy="335280"/>
        </p:xfrm>
        <a:graphic>
          <a:graphicData uri="http://schemas.openxmlformats.org/drawingml/2006/table">
            <a:tbl>
              <a:tblPr firstRow="1" bandRow="1">
                <a:effectLst/>
                <a:tableStyleId>{5C22544A-7EE6-4342-B048-85BDC9FD1C3A}</a:tableStyleId>
              </a:tblPr>
              <a:tblGrid>
                <a:gridCol w="1407061">
                  <a:extLst>
                    <a:ext uri="{9D8B030D-6E8A-4147-A177-3AD203B41FA5}">
                      <a16:colId xmlns:a16="http://schemas.microsoft.com/office/drawing/2014/main" val="1296534581"/>
                    </a:ext>
                  </a:extLst>
                </a:gridCol>
                <a:gridCol w="2568919">
                  <a:extLst>
                    <a:ext uri="{9D8B030D-6E8A-4147-A177-3AD203B41FA5}">
                      <a16:colId xmlns:a16="http://schemas.microsoft.com/office/drawing/2014/main" val="3238659642"/>
                    </a:ext>
                  </a:extLst>
                </a:gridCol>
                <a:gridCol w="1305964">
                  <a:extLst>
                    <a:ext uri="{9D8B030D-6E8A-4147-A177-3AD203B41FA5}">
                      <a16:colId xmlns:a16="http://schemas.microsoft.com/office/drawing/2014/main" val="587080457"/>
                    </a:ext>
                  </a:extLst>
                </a:gridCol>
                <a:gridCol w="2670016">
                  <a:extLst>
                    <a:ext uri="{9D8B030D-6E8A-4147-A177-3AD203B41FA5}">
                      <a16:colId xmlns:a16="http://schemas.microsoft.com/office/drawing/2014/main" val="406118055"/>
                    </a:ext>
                  </a:extLst>
                </a:gridCol>
                <a:gridCol w="1530792">
                  <a:extLst>
                    <a:ext uri="{9D8B030D-6E8A-4147-A177-3AD203B41FA5}">
                      <a16:colId xmlns:a16="http://schemas.microsoft.com/office/drawing/2014/main" val="2471353631"/>
                    </a:ext>
                  </a:extLst>
                </a:gridCol>
                <a:gridCol w="2445188">
                  <a:extLst>
                    <a:ext uri="{9D8B030D-6E8A-4147-A177-3AD203B41FA5}">
                      <a16:colId xmlns:a16="http://schemas.microsoft.com/office/drawing/2014/main" val="709121269"/>
                    </a:ext>
                  </a:extLst>
                </a:gridCol>
              </a:tblGrid>
              <a:tr h="2839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페이지명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고객센터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담당자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>
                          <a:solidFill>
                            <a:schemeClr val="tx1"/>
                          </a:solidFill>
                        </a:rPr>
                        <a:t>강기종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작성일자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2025-10-28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1434615"/>
                  </a:ext>
                </a:extLst>
              </a:tr>
            </a:tbl>
          </a:graphicData>
        </a:graphic>
      </p:graphicFrame>
      <p:pic>
        <p:nvPicPr>
          <p:cNvPr id="43" name="그림 42">
            <a:extLst>
              <a:ext uri="{FF2B5EF4-FFF2-40B4-BE49-F238E27FC236}">
                <a16:creationId xmlns:a16="http://schemas.microsoft.com/office/drawing/2014/main" id="{D3475A77-34D3-4AE9-62BD-9C52CA86FA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356" y="1140007"/>
            <a:ext cx="7861137" cy="3797611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9F1A7DF8-A491-63FA-FE4B-9F54727A0DE6}"/>
              </a:ext>
            </a:extLst>
          </p:cNvPr>
          <p:cNvSpPr txBox="1"/>
          <p:nvPr/>
        </p:nvSpPr>
        <p:spPr>
          <a:xfrm>
            <a:off x="3407602" y="1846948"/>
            <a:ext cx="1764473" cy="278568"/>
          </a:xfrm>
          <a:prstGeom prst="rect">
            <a:avLst/>
          </a:prstGeom>
          <a:solidFill>
            <a:schemeClr val="bg2">
              <a:lumMod val="50000"/>
              <a:alpha val="30196"/>
            </a:schemeClr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C7D9A253-A3D9-C7FB-C73A-A12E3B90F8A3}"/>
              </a:ext>
            </a:extLst>
          </p:cNvPr>
          <p:cNvSpPr/>
          <p:nvPr/>
        </p:nvSpPr>
        <p:spPr>
          <a:xfrm>
            <a:off x="3308102" y="1754870"/>
            <a:ext cx="199002" cy="19900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1</a:t>
            </a:r>
            <a:endParaRPr lang="ko-KR" altLang="en-US" sz="1200" b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4506AD7-3DB0-1028-7A9D-CA6AEF48DB89}"/>
              </a:ext>
            </a:extLst>
          </p:cNvPr>
          <p:cNvSpPr txBox="1"/>
          <p:nvPr/>
        </p:nvSpPr>
        <p:spPr>
          <a:xfrm>
            <a:off x="2519607" y="2208704"/>
            <a:ext cx="3576393" cy="2739211"/>
          </a:xfrm>
          <a:prstGeom prst="rect">
            <a:avLst/>
          </a:prstGeom>
          <a:solidFill>
            <a:schemeClr val="bg2">
              <a:lumMod val="50000"/>
              <a:alpha val="30196"/>
            </a:schemeClr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sz="1000" dirty="0"/>
          </a:p>
          <a:p>
            <a:endParaRPr lang="ko-KR" altLang="en-US" dirty="0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B314B0D1-48B2-282B-7A4D-293148E7EF4A}"/>
              </a:ext>
            </a:extLst>
          </p:cNvPr>
          <p:cNvSpPr/>
          <p:nvPr/>
        </p:nvSpPr>
        <p:spPr>
          <a:xfrm>
            <a:off x="2420106" y="2125516"/>
            <a:ext cx="199002" cy="19900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2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16128396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8C9A97-2DF8-3FF7-82DC-AA8EC062D3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>
            <a:extLst>
              <a:ext uri="{FF2B5EF4-FFF2-40B4-BE49-F238E27FC236}">
                <a16:creationId xmlns:a16="http://schemas.microsoft.com/office/drawing/2014/main" id="{C36468DE-ED89-8CD1-730A-801EB11F20A8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D0DC92-EC9E-6B4B-81EC-5D2BC34D9806}"/>
              </a:ext>
            </a:extLst>
          </p:cNvPr>
          <p:cNvSpPr txBox="1"/>
          <p:nvPr/>
        </p:nvSpPr>
        <p:spPr>
          <a:xfrm>
            <a:off x="132029" y="959668"/>
            <a:ext cx="8251480" cy="5760852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graphicFrame>
        <p:nvGraphicFramePr>
          <p:cNvPr id="4" name="내용 개체 틀 3">
            <a:extLst>
              <a:ext uri="{FF2B5EF4-FFF2-40B4-BE49-F238E27FC236}">
                <a16:creationId xmlns:a16="http://schemas.microsoft.com/office/drawing/2014/main" id="{06E919C5-AD9E-A388-8A73-2E855D984714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32028" y="529328"/>
          <a:ext cx="11927940" cy="335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6115">
                  <a:extLst>
                    <a:ext uri="{9D8B030D-6E8A-4147-A177-3AD203B41FA5}">
                      <a16:colId xmlns:a16="http://schemas.microsoft.com/office/drawing/2014/main" val="43447890"/>
                    </a:ext>
                  </a:extLst>
                </a:gridCol>
                <a:gridCol w="4547855">
                  <a:extLst>
                    <a:ext uri="{9D8B030D-6E8A-4147-A177-3AD203B41FA5}">
                      <a16:colId xmlns:a16="http://schemas.microsoft.com/office/drawing/2014/main" val="4079296871"/>
                    </a:ext>
                  </a:extLst>
                </a:gridCol>
                <a:gridCol w="1517966">
                  <a:extLst>
                    <a:ext uri="{9D8B030D-6E8A-4147-A177-3AD203B41FA5}">
                      <a16:colId xmlns:a16="http://schemas.microsoft.com/office/drawing/2014/main" val="1635447036"/>
                    </a:ext>
                  </a:extLst>
                </a:gridCol>
                <a:gridCol w="4446004">
                  <a:extLst>
                    <a:ext uri="{9D8B030D-6E8A-4147-A177-3AD203B41FA5}">
                      <a16:colId xmlns:a16="http://schemas.microsoft.com/office/drawing/2014/main" val="3286732050"/>
                    </a:ext>
                  </a:extLst>
                </a:gridCol>
              </a:tblGrid>
              <a:tr h="2733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단위업무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Support_3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/>
                        <a:t>디렉토리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Support.jsx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1311140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BAD979BA-7E70-EC43-7CFB-D188F06A36EE}"/>
              </a:ext>
            </a:extLst>
          </p:cNvPr>
          <p:cNvGraphicFramePr>
            <a:graphicFrameLocks noGrp="1"/>
          </p:cNvGraphicFramePr>
          <p:nvPr/>
        </p:nvGraphicFramePr>
        <p:xfrm>
          <a:off x="8492150" y="959669"/>
          <a:ext cx="3567820" cy="24684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6460">
                  <a:extLst>
                    <a:ext uri="{9D8B030D-6E8A-4147-A177-3AD203B41FA5}">
                      <a16:colId xmlns:a16="http://schemas.microsoft.com/office/drawing/2014/main" val="2083026264"/>
                    </a:ext>
                  </a:extLst>
                </a:gridCol>
                <a:gridCol w="3151360">
                  <a:extLst>
                    <a:ext uri="{9D8B030D-6E8A-4147-A177-3AD203B41FA5}">
                      <a16:colId xmlns:a16="http://schemas.microsoft.com/office/drawing/2014/main" val="3471067086"/>
                    </a:ext>
                  </a:extLst>
                </a:gridCol>
              </a:tblGrid>
              <a:tr h="36864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화면설계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5189261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6656822"/>
                  </a:ext>
                </a:extLst>
              </a:tr>
              <a:tr h="4957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/>
                        <a:t>탭 메뉴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3163825"/>
                  </a:ext>
                </a:extLst>
              </a:tr>
              <a:tr h="4957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카테고리 버튼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1909161"/>
                  </a:ext>
                </a:extLst>
              </a:tr>
              <a:tr h="4957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/>
                        <a:t>자료 파일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319597"/>
                  </a:ext>
                </a:extLst>
              </a:tr>
              <a:tr h="4957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페이지 버튼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298755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A624119E-A365-198D-FD5C-0E2F65C48ED8}"/>
              </a:ext>
            </a:extLst>
          </p:cNvPr>
          <p:cNvGraphicFramePr>
            <a:graphicFrameLocks noGrp="1"/>
          </p:cNvGraphicFramePr>
          <p:nvPr/>
        </p:nvGraphicFramePr>
        <p:xfrm>
          <a:off x="8492150" y="3524140"/>
          <a:ext cx="3567820" cy="31920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6460">
                  <a:extLst>
                    <a:ext uri="{9D8B030D-6E8A-4147-A177-3AD203B41FA5}">
                      <a16:colId xmlns:a16="http://schemas.microsoft.com/office/drawing/2014/main" val="2083026264"/>
                    </a:ext>
                  </a:extLst>
                </a:gridCol>
                <a:gridCol w="3151360">
                  <a:extLst>
                    <a:ext uri="{9D8B030D-6E8A-4147-A177-3AD203B41FA5}">
                      <a16:colId xmlns:a16="http://schemas.microsoft.com/office/drawing/2014/main" val="3290661535"/>
                    </a:ext>
                  </a:extLst>
                </a:gridCol>
              </a:tblGrid>
              <a:tr h="37918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개발사항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5189261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6656822"/>
                  </a:ext>
                </a:extLst>
              </a:tr>
              <a:tr h="6740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메뉴 클릭 시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해당 메뉴의 탭을 출력한다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 (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선택 된 메뉴는 파란색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active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효과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  <a:p>
                      <a:pPr algn="l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3163825"/>
                  </a:ext>
                </a:extLst>
              </a:tr>
              <a:tr h="6740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/>
                        <a:t>카테고리 버튼 클릭 시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카테고리 선택 옵션이 출력된다</a:t>
                      </a:r>
                      <a:r>
                        <a:rPr lang="en-US" altLang="ko-KR" sz="1200" dirty="0"/>
                        <a:t>. </a:t>
                      </a:r>
                      <a:r>
                        <a:rPr lang="ko-KR" altLang="en-US" sz="1200" dirty="0"/>
                        <a:t>옵션 클릭 시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해당 카테고리의 자료들이 출력된다</a:t>
                      </a:r>
                      <a:r>
                        <a:rPr lang="en-US" altLang="ko-KR" sz="1200" dirty="0"/>
                        <a:t>.</a:t>
                      </a:r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856865"/>
                  </a:ext>
                </a:extLst>
              </a:tr>
              <a:tr h="6740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자료 파일 클릭 시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해당 자료의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PDF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파일을 새창으로 오픈한다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7861510"/>
                  </a:ext>
                </a:extLst>
              </a:tr>
              <a:tr h="6740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페이지 버튼 클릭 시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해당 페이지로 전환된다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1231761"/>
                  </a:ext>
                </a:extLst>
              </a:tr>
            </a:tbl>
          </a:graphicData>
        </a:graphic>
      </p:graphicFrame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A322E7E3-FE7A-9378-2BE3-0BE155C3A2C4}"/>
              </a:ext>
            </a:extLst>
          </p:cNvPr>
          <p:cNvGraphicFramePr>
            <a:graphicFrameLocks noGrp="1"/>
          </p:cNvGraphicFramePr>
          <p:nvPr/>
        </p:nvGraphicFramePr>
        <p:xfrm>
          <a:off x="132028" y="128008"/>
          <a:ext cx="11927940" cy="335280"/>
        </p:xfrm>
        <a:graphic>
          <a:graphicData uri="http://schemas.openxmlformats.org/drawingml/2006/table">
            <a:tbl>
              <a:tblPr firstRow="1" bandRow="1">
                <a:effectLst/>
                <a:tableStyleId>{5C22544A-7EE6-4342-B048-85BDC9FD1C3A}</a:tableStyleId>
              </a:tblPr>
              <a:tblGrid>
                <a:gridCol w="1407061">
                  <a:extLst>
                    <a:ext uri="{9D8B030D-6E8A-4147-A177-3AD203B41FA5}">
                      <a16:colId xmlns:a16="http://schemas.microsoft.com/office/drawing/2014/main" val="1296534581"/>
                    </a:ext>
                  </a:extLst>
                </a:gridCol>
                <a:gridCol w="2568919">
                  <a:extLst>
                    <a:ext uri="{9D8B030D-6E8A-4147-A177-3AD203B41FA5}">
                      <a16:colId xmlns:a16="http://schemas.microsoft.com/office/drawing/2014/main" val="3238659642"/>
                    </a:ext>
                  </a:extLst>
                </a:gridCol>
                <a:gridCol w="1305964">
                  <a:extLst>
                    <a:ext uri="{9D8B030D-6E8A-4147-A177-3AD203B41FA5}">
                      <a16:colId xmlns:a16="http://schemas.microsoft.com/office/drawing/2014/main" val="587080457"/>
                    </a:ext>
                  </a:extLst>
                </a:gridCol>
                <a:gridCol w="2670016">
                  <a:extLst>
                    <a:ext uri="{9D8B030D-6E8A-4147-A177-3AD203B41FA5}">
                      <a16:colId xmlns:a16="http://schemas.microsoft.com/office/drawing/2014/main" val="406118055"/>
                    </a:ext>
                  </a:extLst>
                </a:gridCol>
                <a:gridCol w="1530792">
                  <a:extLst>
                    <a:ext uri="{9D8B030D-6E8A-4147-A177-3AD203B41FA5}">
                      <a16:colId xmlns:a16="http://schemas.microsoft.com/office/drawing/2014/main" val="2471353631"/>
                    </a:ext>
                  </a:extLst>
                </a:gridCol>
                <a:gridCol w="2445188">
                  <a:extLst>
                    <a:ext uri="{9D8B030D-6E8A-4147-A177-3AD203B41FA5}">
                      <a16:colId xmlns:a16="http://schemas.microsoft.com/office/drawing/2014/main" val="709121269"/>
                    </a:ext>
                  </a:extLst>
                </a:gridCol>
              </a:tblGrid>
              <a:tr h="2839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페이지명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고객센터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담당자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>
                          <a:solidFill>
                            <a:schemeClr val="tx1"/>
                          </a:solidFill>
                        </a:rPr>
                        <a:t>강기종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작성일자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2025-10-28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1434615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A39D411D-C57B-A496-CE0F-6A2EE6E26B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786" y="1131311"/>
            <a:ext cx="7875707" cy="381109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0C35CD7-10E5-241A-A358-53E83883AFBD}"/>
              </a:ext>
            </a:extLst>
          </p:cNvPr>
          <p:cNvSpPr txBox="1"/>
          <p:nvPr/>
        </p:nvSpPr>
        <p:spPr>
          <a:xfrm>
            <a:off x="3407602" y="1846948"/>
            <a:ext cx="1764473" cy="278568"/>
          </a:xfrm>
          <a:prstGeom prst="rect">
            <a:avLst/>
          </a:prstGeom>
          <a:solidFill>
            <a:schemeClr val="bg2">
              <a:lumMod val="50000"/>
              <a:alpha val="30196"/>
            </a:schemeClr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2B79FA00-8178-4267-06EF-F8D299EB8D1E}"/>
              </a:ext>
            </a:extLst>
          </p:cNvPr>
          <p:cNvSpPr/>
          <p:nvPr/>
        </p:nvSpPr>
        <p:spPr>
          <a:xfrm>
            <a:off x="3308102" y="1754870"/>
            <a:ext cx="199002" cy="19900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1</a:t>
            </a:r>
            <a:endParaRPr lang="ko-KR" altLang="en-US" sz="12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AE38933-EB61-66B7-0C5B-25AFBAC2E0AA}"/>
              </a:ext>
            </a:extLst>
          </p:cNvPr>
          <p:cNvSpPr txBox="1"/>
          <p:nvPr/>
        </p:nvSpPr>
        <p:spPr>
          <a:xfrm>
            <a:off x="2619107" y="2340531"/>
            <a:ext cx="603927" cy="366456"/>
          </a:xfrm>
          <a:prstGeom prst="rect">
            <a:avLst/>
          </a:prstGeom>
          <a:solidFill>
            <a:schemeClr val="bg2">
              <a:lumMod val="50000"/>
              <a:alpha val="30196"/>
            </a:schemeClr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76E4190B-0D5A-ED55-7617-2ACD69945206}"/>
              </a:ext>
            </a:extLst>
          </p:cNvPr>
          <p:cNvSpPr/>
          <p:nvPr/>
        </p:nvSpPr>
        <p:spPr>
          <a:xfrm>
            <a:off x="2519606" y="2257342"/>
            <a:ext cx="199002" cy="19900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2</a:t>
            </a:r>
            <a:endParaRPr lang="ko-KR" altLang="en-US" sz="1200" b="1" dirty="0"/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BD86FC94-8DEE-DADC-6795-78FED5A4FD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147" y="2687393"/>
            <a:ext cx="757658" cy="1068839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F0B306DE-EA5D-FB00-B1CE-1A9CFB4B6212}"/>
              </a:ext>
            </a:extLst>
          </p:cNvPr>
          <p:cNvSpPr txBox="1"/>
          <p:nvPr/>
        </p:nvSpPr>
        <p:spPr>
          <a:xfrm>
            <a:off x="1516506" y="2706987"/>
            <a:ext cx="757658" cy="1035860"/>
          </a:xfrm>
          <a:prstGeom prst="rect">
            <a:avLst/>
          </a:prstGeom>
          <a:solidFill>
            <a:schemeClr val="bg2">
              <a:lumMod val="50000"/>
              <a:alpha val="30196"/>
            </a:schemeClr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cxnSp>
        <p:nvCxnSpPr>
          <p:cNvPr id="35" name="연결선: 꺾임 34">
            <a:extLst>
              <a:ext uri="{FF2B5EF4-FFF2-40B4-BE49-F238E27FC236}">
                <a16:creationId xmlns:a16="http://schemas.microsoft.com/office/drawing/2014/main" id="{4A5D4890-EEBB-9BA2-7B89-CF76309C668A}"/>
              </a:ext>
            </a:extLst>
          </p:cNvPr>
          <p:cNvCxnSpPr>
            <a:cxnSpLocks/>
            <a:stCxn id="16" idx="1"/>
            <a:endCxn id="34" idx="0"/>
          </p:cNvCxnSpPr>
          <p:nvPr/>
        </p:nvCxnSpPr>
        <p:spPr>
          <a:xfrm rot="10800000" flipV="1">
            <a:off x="1895335" y="2523759"/>
            <a:ext cx="723772" cy="183228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32" name="그림 31">
            <a:extLst>
              <a:ext uri="{FF2B5EF4-FFF2-40B4-BE49-F238E27FC236}">
                <a16:creationId xmlns:a16="http://schemas.microsoft.com/office/drawing/2014/main" id="{5D616573-BC8F-8178-F73D-7F5DE48CAE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932" y="4206818"/>
            <a:ext cx="3072141" cy="23601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A15A0946-0A99-37F8-ED77-1638AB34A140}"/>
              </a:ext>
            </a:extLst>
          </p:cNvPr>
          <p:cNvSpPr txBox="1"/>
          <p:nvPr/>
        </p:nvSpPr>
        <p:spPr>
          <a:xfrm>
            <a:off x="342826" y="4206817"/>
            <a:ext cx="3105019" cy="2360160"/>
          </a:xfrm>
          <a:prstGeom prst="rect">
            <a:avLst/>
          </a:prstGeom>
          <a:solidFill>
            <a:schemeClr val="bg2">
              <a:lumMod val="50000"/>
              <a:alpha val="30196"/>
            </a:schemeClr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cxnSp>
        <p:nvCxnSpPr>
          <p:cNvPr id="40" name="연결선: 꺾임 39">
            <a:extLst>
              <a:ext uri="{FF2B5EF4-FFF2-40B4-BE49-F238E27FC236}">
                <a16:creationId xmlns:a16="http://schemas.microsoft.com/office/drawing/2014/main" id="{092A315F-262C-CB8C-0089-BCB0321D3823}"/>
              </a:ext>
            </a:extLst>
          </p:cNvPr>
          <p:cNvCxnSpPr>
            <a:cxnSpLocks/>
            <a:stCxn id="34" idx="2"/>
            <a:endCxn id="39" idx="0"/>
          </p:cNvCxnSpPr>
          <p:nvPr/>
        </p:nvCxnSpPr>
        <p:spPr>
          <a:xfrm rot="16200000" flipH="1">
            <a:off x="1663350" y="3974831"/>
            <a:ext cx="463970" cy="1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52" name="그림 51">
            <a:extLst>
              <a:ext uri="{FF2B5EF4-FFF2-40B4-BE49-F238E27FC236}">
                <a16:creationId xmlns:a16="http://schemas.microsoft.com/office/drawing/2014/main" id="{BA803336-EFD3-B10E-784D-AEE1AC0BB8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11377" y="4732485"/>
            <a:ext cx="3403116" cy="183449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5BB4E062-1D14-1697-9F79-FA1B3E3BBCA9}"/>
              </a:ext>
            </a:extLst>
          </p:cNvPr>
          <p:cNvSpPr txBox="1"/>
          <p:nvPr/>
        </p:nvSpPr>
        <p:spPr>
          <a:xfrm>
            <a:off x="2619107" y="2877331"/>
            <a:ext cx="3329020" cy="221530"/>
          </a:xfrm>
          <a:prstGeom prst="rect">
            <a:avLst/>
          </a:prstGeom>
          <a:solidFill>
            <a:schemeClr val="bg2">
              <a:lumMod val="50000"/>
              <a:alpha val="30196"/>
            </a:schemeClr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FCAA164F-8F1D-61DB-B72E-5300800ED546}"/>
              </a:ext>
            </a:extLst>
          </p:cNvPr>
          <p:cNvSpPr/>
          <p:nvPr/>
        </p:nvSpPr>
        <p:spPr>
          <a:xfrm>
            <a:off x="2519606" y="2786882"/>
            <a:ext cx="199002" cy="19900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3</a:t>
            </a:r>
            <a:endParaRPr lang="ko-KR" altLang="en-US" sz="1200" b="1" dirty="0"/>
          </a:p>
        </p:txBody>
      </p:sp>
      <p:cxnSp>
        <p:nvCxnSpPr>
          <p:cNvPr id="55" name="연결선: 꺾임 54">
            <a:extLst>
              <a:ext uri="{FF2B5EF4-FFF2-40B4-BE49-F238E27FC236}">
                <a16:creationId xmlns:a16="http://schemas.microsoft.com/office/drawing/2014/main" id="{8A9A3AA4-63A6-207B-2E40-B180B121DAD3}"/>
              </a:ext>
            </a:extLst>
          </p:cNvPr>
          <p:cNvCxnSpPr>
            <a:cxnSpLocks/>
            <a:stCxn id="53" idx="2"/>
            <a:endCxn id="56" idx="0"/>
          </p:cNvCxnSpPr>
          <p:nvPr/>
        </p:nvCxnSpPr>
        <p:spPr>
          <a:xfrm rot="16200000" flipH="1">
            <a:off x="4600930" y="2781548"/>
            <a:ext cx="1593632" cy="2228258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0824CDDB-504D-D19C-2762-05171138D130}"/>
              </a:ext>
            </a:extLst>
          </p:cNvPr>
          <p:cNvSpPr txBox="1"/>
          <p:nvPr/>
        </p:nvSpPr>
        <p:spPr>
          <a:xfrm>
            <a:off x="4796605" y="4692493"/>
            <a:ext cx="3430540" cy="1874484"/>
          </a:xfrm>
          <a:prstGeom prst="rect">
            <a:avLst/>
          </a:prstGeom>
          <a:solidFill>
            <a:schemeClr val="bg2">
              <a:lumMod val="50000"/>
              <a:alpha val="30196"/>
            </a:schemeClr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2F7D7C65-D81A-731B-D221-3C9377148127}"/>
              </a:ext>
            </a:extLst>
          </p:cNvPr>
          <p:cNvSpPr txBox="1"/>
          <p:nvPr/>
        </p:nvSpPr>
        <p:spPr>
          <a:xfrm>
            <a:off x="3865356" y="4771173"/>
            <a:ext cx="837380" cy="242965"/>
          </a:xfrm>
          <a:prstGeom prst="rect">
            <a:avLst/>
          </a:prstGeom>
          <a:solidFill>
            <a:schemeClr val="bg2">
              <a:lumMod val="50000"/>
              <a:alpha val="30196"/>
            </a:schemeClr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3DB8B057-0697-3137-D594-D3868FC4F6C4}"/>
              </a:ext>
            </a:extLst>
          </p:cNvPr>
          <p:cNvSpPr/>
          <p:nvPr/>
        </p:nvSpPr>
        <p:spPr>
          <a:xfrm>
            <a:off x="3765855" y="4671672"/>
            <a:ext cx="199002" cy="19900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4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6163183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7482CAB-E1A1-0681-47A4-8F34560DCC59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BB21CBB-F34E-D7D3-A36D-3606B0276C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13576"/>
            <a:ext cx="10515600" cy="534154"/>
          </a:xfrm>
        </p:spPr>
        <p:txBody>
          <a:bodyPr>
            <a:normAutofit/>
          </a:bodyPr>
          <a:lstStyle/>
          <a:p>
            <a:r>
              <a:rPr lang="ko-KR" altLang="en-US" sz="2800" b="1" dirty="0"/>
              <a:t>역할 분담</a:t>
            </a:r>
          </a:p>
        </p:txBody>
      </p:sp>
      <p:graphicFrame>
        <p:nvGraphicFramePr>
          <p:cNvPr id="4" name="내용 개체 틀 3">
            <a:extLst>
              <a:ext uri="{FF2B5EF4-FFF2-40B4-BE49-F238E27FC236}">
                <a16:creationId xmlns:a16="http://schemas.microsoft.com/office/drawing/2014/main" id="{0758F4CD-2042-F3DB-D82E-6C2E173C20B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67416181"/>
              </p:ext>
            </p:extLst>
          </p:nvPr>
        </p:nvGraphicFramePr>
        <p:xfrm>
          <a:off x="838201" y="1952373"/>
          <a:ext cx="10527669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1047">
                  <a:extLst>
                    <a:ext uri="{9D8B030D-6E8A-4147-A177-3AD203B41FA5}">
                      <a16:colId xmlns:a16="http://schemas.microsoft.com/office/drawing/2014/main" val="1910354880"/>
                    </a:ext>
                  </a:extLst>
                </a:gridCol>
                <a:gridCol w="5540720">
                  <a:extLst>
                    <a:ext uri="{9D8B030D-6E8A-4147-A177-3AD203B41FA5}">
                      <a16:colId xmlns:a16="http://schemas.microsoft.com/office/drawing/2014/main" val="3009358661"/>
                    </a:ext>
                  </a:extLst>
                </a:gridCol>
                <a:gridCol w="2565902">
                  <a:extLst>
                    <a:ext uri="{9D8B030D-6E8A-4147-A177-3AD203B41FA5}">
                      <a16:colId xmlns:a16="http://schemas.microsoft.com/office/drawing/2014/main" val="18562777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구분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역할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담당자명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89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조장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대표 여행지 별 장소 추천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성지석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65050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조원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권영빈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32831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조원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조해성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28667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조원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메인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홈</a:t>
                      </a:r>
                      <a:r>
                        <a:rPr lang="en-US" altLang="ko-KR" sz="1200" dirty="0"/>
                        <a:t>), </a:t>
                      </a:r>
                      <a:r>
                        <a:rPr lang="ko-KR" altLang="en-US" sz="1200" dirty="0"/>
                        <a:t>고객센터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 err="1"/>
                        <a:t>챗봇</a:t>
                      </a:r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/>
                        <a:t>강기종</a:t>
                      </a:r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00017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조원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/>
                        <a:t>황동주</a:t>
                      </a:r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09177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974407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928D3B-E619-BA07-F027-5AD97BAE43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>
            <a:extLst>
              <a:ext uri="{FF2B5EF4-FFF2-40B4-BE49-F238E27FC236}">
                <a16:creationId xmlns:a16="http://schemas.microsoft.com/office/drawing/2014/main" id="{BC80ADE1-964F-B780-CEEE-BE5FA1D86D55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695D63-08C8-CBDF-D154-B156E53AF035}"/>
              </a:ext>
            </a:extLst>
          </p:cNvPr>
          <p:cNvSpPr txBox="1"/>
          <p:nvPr/>
        </p:nvSpPr>
        <p:spPr>
          <a:xfrm>
            <a:off x="132029" y="959668"/>
            <a:ext cx="8251480" cy="5760852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graphicFrame>
        <p:nvGraphicFramePr>
          <p:cNvPr id="4" name="내용 개체 틀 3">
            <a:extLst>
              <a:ext uri="{FF2B5EF4-FFF2-40B4-BE49-F238E27FC236}">
                <a16:creationId xmlns:a16="http://schemas.microsoft.com/office/drawing/2014/main" id="{3080ABAF-604E-3681-5E68-E747335E97D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9950665"/>
              </p:ext>
            </p:extLst>
          </p:nvPr>
        </p:nvGraphicFramePr>
        <p:xfrm>
          <a:off x="132028" y="529328"/>
          <a:ext cx="11927940" cy="335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6115">
                  <a:extLst>
                    <a:ext uri="{9D8B030D-6E8A-4147-A177-3AD203B41FA5}">
                      <a16:colId xmlns:a16="http://schemas.microsoft.com/office/drawing/2014/main" val="43447890"/>
                    </a:ext>
                  </a:extLst>
                </a:gridCol>
                <a:gridCol w="4547855">
                  <a:extLst>
                    <a:ext uri="{9D8B030D-6E8A-4147-A177-3AD203B41FA5}">
                      <a16:colId xmlns:a16="http://schemas.microsoft.com/office/drawing/2014/main" val="4079296871"/>
                    </a:ext>
                  </a:extLst>
                </a:gridCol>
                <a:gridCol w="1517966">
                  <a:extLst>
                    <a:ext uri="{9D8B030D-6E8A-4147-A177-3AD203B41FA5}">
                      <a16:colId xmlns:a16="http://schemas.microsoft.com/office/drawing/2014/main" val="1635447036"/>
                    </a:ext>
                  </a:extLst>
                </a:gridCol>
                <a:gridCol w="4446004">
                  <a:extLst>
                    <a:ext uri="{9D8B030D-6E8A-4147-A177-3AD203B41FA5}">
                      <a16:colId xmlns:a16="http://schemas.microsoft.com/office/drawing/2014/main" val="3286732050"/>
                    </a:ext>
                  </a:extLst>
                </a:gridCol>
              </a:tblGrid>
              <a:tr h="2733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단위업무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Home_Header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/>
                        <a:t>디렉토리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Header.jsx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1311140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C4F4D8F8-DC25-9EBB-F5FD-CB7BD0794C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4090193"/>
              </p:ext>
            </p:extLst>
          </p:nvPr>
        </p:nvGraphicFramePr>
        <p:xfrm>
          <a:off x="8492150" y="959669"/>
          <a:ext cx="3567820" cy="24684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6460">
                  <a:extLst>
                    <a:ext uri="{9D8B030D-6E8A-4147-A177-3AD203B41FA5}">
                      <a16:colId xmlns:a16="http://schemas.microsoft.com/office/drawing/2014/main" val="2083026264"/>
                    </a:ext>
                  </a:extLst>
                </a:gridCol>
                <a:gridCol w="3151360">
                  <a:extLst>
                    <a:ext uri="{9D8B030D-6E8A-4147-A177-3AD203B41FA5}">
                      <a16:colId xmlns:a16="http://schemas.microsoft.com/office/drawing/2014/main" val="3471067086"/>
                    </a:ext>
                  </a:extLst>
                </a:gridCol>
              </a:tblGrid>
              <a:tr h="36864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화면설계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5189261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6656822"/>
                  </a:ext>
                </a:extLst>
              </a:tr>
              <a:tr h="4957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/>
                        <a:t>메인 로고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3163825"/>
                  </a:ext>
                </a:extLst>
              </a:tr>
              <a:tr h="4957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네비게이션 바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1909161"/>
                  </a:ext>
                </a:extLst>
              </a:tr>
              <a:tr h="4957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/>
                        <a:t>고객센터</a:t>
                      </a:r>
                      <a:r>
                        <a:rPr lang="en-US" altLang="ko-KR" sz="1200" dirty="0"/>
                        <a:t>/</a:t>
                      </a:r>
                      <a:r>
                        <a:rPr lang="ko-KR" altLang="en-US" sz="1200" dirty="0"/>
                        <a:t>로그인 링크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검색 버튼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319597"/>
                  </a:ext>
                </a:extLst>
              </a:tr>
              <a:tr h="4957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햄버거 메뉴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298755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B76229D3-1250-13D6-9E90-C7C74EF87F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4005976"/>
              </p:ext>
            </p:extLst>
          </p:nvPr>
        </p:nvGraphicFramePr>
        <p:xfrm>
          <a:off x="8492150" y="3524141"/>
          <a:ext cx="3567820" cy="32115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6460">
                  <a:extLst>
                    <a:ext uri="{9D8B030D-6E8A-4147-A177-3AD203B41FA5}">
                      <a16:colId xmlns:a16="http://schemas.microsoft.com/office/drawing/2014/main" val="2083026264"/>
                    </a:ext>
                  </a:extLst>
                </a:gridCol>
                <a:gridCol w="3151360">
                  <a:extLst>
                    <a:ext uri="{9D8B030D-6E8A-4147-A177-3AD203B41FA5}">
                      <a16:colId xmlns:a16="http://schemas.microsoft.com/office/drawing/2014/main" val="3290661535"/>
                    </a:ext>
                  </a:extLst>
                </a:gridCol>
              </a:tblGrid>
              <a:tr h="35820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개발사항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5189261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6656822"/>
                  </a:ext>
                </a:extLst>
              </a:tr>
              <a:tr h="6367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메인 로고 클릭 시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홈으로 이동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3163825"/>
                  </a:ext>
                </a:extLst>
              </a:tr>
              <a:tr h="6367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/>
                        <a:t>네비게이션 바 메뉴 클릭 시</a:t>
                      </a:r>
                      <a:r>
                        <a:rPr lang="en-US" altLang="ko-KR" sz="1200" dirty="0"/>
                        <a:t>,</a:t>
                      </a:r>
                      <a:r>
                        <a:rPr lang="ko-KR" altLang="en-US" sz="1200" dirty="0"/>
                        <a:t> 해당 페이지로 이동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856865"/>
                  </a:ext>
                </a:extLst>
              </a:tr>
              <a:tr h="8126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고객센터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로그인 클릭 시 해당 페이지로 이동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검색 버튼 클릭 시 검색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UI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오픈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모바일 크기로 화면 축소 시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아이콘만 출력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반응형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7861510"/>
                  </a:ext>
                </a:extLst>
              </a:tr>
              <a:tr h="6367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모바일 크기로 화면 축소 시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햄버거 메뉴로 변환됨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버튼 클릭 시 네비게이션 메뉴 출력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반응형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1231761"/>
                  </a:ext>
                </a:extLst>
              </a:tr>
            </a:tbl>
          </a:graphicData>
        </a:graphic>
      </p:graphicFrame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F604A894-1ED7-A3C6-4122-AA69B80961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0250412"/>
              </p:ext>
            </p:extLst>
          </p:nvPr>
        </p:nvGraphicFramePr>
        <p:xfrm>
          <a:off x="132028" y="128008"/>
          <a:ext cx="11927940" cy="335280"/>
        </p:xfrm>
        <a:graphic>
          <a:graphicData uri="http://schemas.openxmlformats.org/drawingml/2006/table">
            <a:tbl>
              <a:tblPr firstRow="1" bandRow="1">
                <a:effectLst/>
                <a:tableStyleId>{5C22544A-7EE6-4342-B048-85BDC9FD1C3A}</a:tableStyleId>
              </a:tblPr>
              <a:tblGrid>
                <a:gridCol w="1407061">
                  <a:extLst>
                    <a:ext uri="{9D8B030D-6E8A-4147-A177-3AD203B41FA5}">
                      <a16:colId xmlns:a16="http://schemas.microsoft.com/office/drawing/2014/main" val="1296534581"/>
                    </a:ext>
                  </a:extLst>
                </a:gridCol>
                <a:gridCol w="2568919">
                  <a:extLst>
                    <a:ext uri="{9D8B030D-6E8A-4147-A177-3AD203B41FA5}">
                      <a16:colId xmlns:a16="http://schemas.microsoft.com/office/drawing/2014/main" val="3238659642"/>
                    </a:ext>
                  </a:extLst>
                </a:gridCol>
                <a:gridCol w="1305964">
                  <a:extLst>
                    <a:ext uri="{9D8B030D-6E8A-4147-A177-3AD203B41FA5}">
                      <a16:colId xmlns:a16="http://schemas.microsoft.com/office/drawing/2014/main" val="587080457"/>
                    </a:ext>
                  </a:extLst>
                </a:gridCol>
                <a:gridCol w="2670016">
                  <a:extLst>
                    <a:ext uri="{9D8B030D-6E8A-4147-A177-3AD203B41FA5}">
                      <a16:colId xmlns:a16="http://schemas.microsoft.com/office/drawing/2014/main" val="406118055"/>
                    </a:ext>
                  </a:extLst>
                </a:gridCol>
                <a:gridCol w="1530792">
                  <a:extLst>
                    <a:ext uri="{9D8B030D-6E8A-4147-A177-3AD203B41FA5}">
                      <a16:colId xmlns:a16="http://schemas.microsoft.com/office/drawing/2014/main" val="2471353631"/>
                    </a:ext>
                  </a:extLst>
                </a:gridCol>
                <a:gridCol w="2445188">
                  <a:extLst>
                    <a:ext uri="{9D8B030D-6E8A-4147-A177-3AD203B41FA5}">
                      <a16:colId xmlns:a16="http://schemas.microsoft.com/office/drawing/2014/main" val="709121269"/>
                    </a:ext>
                  </a:extLst>
                </a:gridCol>
              </a:tblGrid>
              <a:tr h="2839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페이지명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메인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홈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담당자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>
                          <a:solidFill>
                            <a:schemeClr val="tx1"/>
                          </a:solidFill>
                        </a:rPr>
                        <a:t>강기종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작성일자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2025-10-28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1434615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31018348-EEE5-59AE-B99C-8F2C7748CC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449" y="1291060"/>
            <a:ext cx="7945171" cy="45036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87D51C1-28A0-BD4F-D564-C0E55C41C453}"/>
              </a:ext>
            </a:extLst>
          </p:cNvPr>
          <p:cNvSpPr txBox="1"/>
          <p:nvPr/>
        </p:nvSpPr>
        <p:spPr>
          <a:xfrm>
            <a:off x="486855" y="1291060"/>
            <a:ext cx="1426385" cy="450367"/>
          </a:xfrm>
          <a:prstGeom prst="rect">
            <a:avLst/>
          </a:prstGeom>
          <a:solidFill>
            <a:schemeClr val="bg2">
              <a:lumMod val="50000"/>
              <a:alpha val="30196"/>
            </a:schemeClr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8723FA2C-7A2A-C734-F683-F0C9F2A22FE4}"/>
              </a:ext>
            </a:extLst>
          </p:cNvPr>
          <p:cNvSpPr/>
          <p:nvPr/>
        </p:nvSpPr>
        <p:spPr>
          <a:xfrm>
            <a:off x="372489" y="1191559"/>
            <a:ext cx="199002" cy="19900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1</a:t>
            </a:r>
            <a:endParaRPr lang="ko-KR" altLang="en-US" sz="12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6D31426-56CB-E93F-5205-91FAD4824D90}"/>
              </a:ext>
            </a:extLst>
          </p:cNvPr>
          <p:cNvSpPr txBox="1"/>
          <p:nvPr/>
        </p:nvSpPr>
        <p:spPr>
          <a:xfrm>
            <a:off x="2573640" y="1291059"/>
            <a:ext cx="2785760" cy="450367"/>
          </a:xfrm>
          <a:prstGeom prst="rect">
            <a:avLst/>
          </a:prstGeom>
          <a:solidFill>
            <a:schemeClr val="bg2">
              <a:lumMod val="50000"/>
              <a:alpha val="30196"/>
            </a:schemeClr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A999CED2-37AE-027B-5C3F-EB17A27DE2C0}"/>
              </a:ext>
            </a:extLst>
          </p:cNvPr>
          <p:cNvSpPr/>
          <p:nvPr/>
        </p:nvSpPr>
        <p:spPr>
          <a:xfrm>
            <a:off x="2474139" y="1191559"/>
            <a:ext cx="199002" cy="19900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2</a:t>
            </a:r>
            <a:endParaRPr lang="ko-KR" altLang="en-US" sz="12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4513C9A-F908-6BDD-FF42-0331CCAC422A}"/>
              </a:ext>
            </a:extLst>
          </p:cNvPr>
          <p:cNvSpPr txBox="1"/>
          <p:nvPr/>
        </p:nvSpPr>
        <p:spPr>
          <a:xfrm>
            <a:off x="5981700" y="1291059"/>
            <a:ext cx="2108200" cy="450367"/>
          </a:xfrm>
          <a:prstGeom prst="rect">
            <a:avLst/>
          </a:prstGeom>
          <a:solidFill>
            <a:schemeClr val="bg2">
              <a:lumMod val="50000"/>
              <a:alpha val="30196"/>
            </a:schemeClr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9CC0DC6F-B615-4E70-44F3-B193D2EF083F}"/>
              </a:ext>
            </a:extLst>
          </p:cNvPr>
          <p:cNvSpPr/>
          <p:nvPr/>
        </p:nvSpPr>
        <p:spPr>
          <a:xfrm>
            <a:off x="5896996" y="1180964"/>
            <a:ext cx="199002" cy="19900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3</a:t>
            </a:r>
            <a:endParaRPr lang="ko-KR" altLang="en-US" sz="1200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5FD0609-2908-176B-E7E7-72356DC25698}"/>
              </a:ext>
            </a:extLst>
          </p:cNvPr>
          <p:cNvSpPr txBox="1"/>
          <p:nvPr/>
        </p:nvSpPr>
        <p:spPr>
          <a:xfrm>
            <a:off x="6615080" y="1799976"/>
            <a:ext cx="16159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&lt;</a:t>
            </a:r>
            <a:r>
              <a:rPr lang="ko-KR" altLang="en-US" sz="1400" dirty="0"/>
              <a:t>비로그인 상태</a:t>
            </a:r>
            <a:r>
              <a:rPr lang="en-US" altLang="ko-KR" sz="1400" dirty="0"/>
              <a:t>&gt;</a:t>
            </a:r>
            <a:endParaRPr lang="ko-KR" altLang="en-US" sz="1400" dirty="0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EB1D0864-19C3-2872-1175-4160F5DE34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489" y="2380336"/>
            <a:ext cx="4153480" cy="504895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A3D2B3C9-C747-F8C5-3751-9081C760292E}"/>
              </a:ext>
            </a:extLst>
          </p:cNvPr>
          <p:cNvSpPr txBox="1"/>
          <p:nvPr/>
        </p:nvSpPr>
        <p:spPr>
          <a:xfrm>
            <a:off x="372489" y="1790043"/>
            <a:ext cx="22011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&lt;</a:t>
            </a:r>
            <a:r>
              <a:rPr lang="ko-KR" altLang="en-US" sz="1400" dirty="0"/>
              <a:t>브라우저</a:t>
            </a:r>
            <a:r>
              <a:rPr lang="en-US" altLang="ko-KR" sz="1400" dirty="0"/>
              <a:t>(769px~)&gt;</a:t>
            </a:r>
            <a:endParaRPr lang="ko-KR" altLang="en-US" sz="14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0AD510D-6D3E-698A-A313-F6986E3001F0}"/>
              </a:ext>
            </a:extLst>
          </p:cNvPr>
          <p:cNvSpPr txBox="1"/>
          <p:nvPr/>
        </p:nvSpPr>
        <p:spPr>
          <a:xfrm>
            <a:off x="372489" y="2910983"/>
            <a:ext cx="22011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&lt;</a:t>
            </a:r>
            <a:r>
              <a:rPr lang="ko-KR" altLang="en-US" sz="1400" dirty="0"/>
              <a:t>모바일</a:t>
            </a:r>
            <a:r>
              <a:rPr lang="en-US" altLang="ko-KR" sz="1400" dirty="0"/>
              <a:t>(~768px)&gt;</a:t>
            </a:r>
            <a:endParaRPr lang="ko-KR" altLang="en-US" sz="1400" dirty="0"/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8CEF02E8-9DAB-C3EF-307C-9B5DAB0725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489" y="3524140"/>
            <a:ext cx="7078063" cy="2886478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56F14265-5637-30A5-AEF5-603D8E2BDC4E}"/>
              </a:ext>
            </a:extLst>
          </p:cNvPr>
          <p:cNvSpPr txBox="1"/>
          <p:nvPr/>
        </p:nvSpPr>
        <p:spPr>
          <a:xfrm>
            <a:off x="3987798" y="2355919"/>
            <a:ext cx="538171" cy="504895"/>
          </a:xfrm>
          <a:prstGeom prst="rect">
            <a:avLst/>
          </a:prstGeom>
          <a:solidFill>
            <a:schemeClr val="bg2">
              <a:lumMod val="50000"/>
              <a:alpha val="30196"/>
            </a:schemeClr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34E0C89A-8207-E9BD-8764-FB490C84FAFD}"/>
              </a:ext>
            </a:extLst>
          </p:cNvPr>
          <p:cNvSpPr/>
          <p:nvPr/>
        </p:nvSpPr>
        <p:spPr>
          <a:xfrm>
            <a:off x="3888297" y="2233305"/>
            <a:ext cx="199002" cy="19900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4</a:t>
            </a:r>
            <a:endParaRPr lang="ko-KR" altLang="en-US" sz="1200" b="1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954FF18-5DC4-0207-6018-161A2440D27E}"/>
              </a:ext>
            </a:extLst>
          </p:cNvPr>
          <p:cNvSpPr txBox="1"/>
          <p:nvPr/>
        </p:nvSpPr>
        <p:spPr>
          <a:xfrm>
            <a:off x="3223034" y="3483588"/>
            <a:ext cx="4227518" cy="2169798"/>
          </a:xfrm>
          <a:prstGeom prst="rect">
            <a:avLst/>
          </a:prstGeom>
          <a:solidFill>
            <a:schemeClr val="bg2">
              <a:lumMod val="50000"/>
              <a:alpha val="30196"/>
            </a:schemeClr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cxnSp>
        <p:nvCxnSpPr>
          <p:cNvPr id="40" name="연결선: 꺾임 39">
            <a:extLst>
              <a:ext uri="{FF2B5EF4-FFF2-40B4-BE49-F238E27FC236}">
                <a16:creationId xmlns:a16="http://schemas.microsoft.com/office/drawing/2014/main" id="{F3C865F0-F926-563E-857E-BA36E78A6E1F}"/>
              </a:ext>
            </a:extLst>
          </p:cNvPr>
          <p:cNvCxnSpPr>
            <a:cxnSpLocks/>
            <a:stCxn id="35" idx="3"/>
            <a:endCxn id="36" idx="0"/>
          </p:cNvCxnSpPr>
          <p:nvPr/>
        </p:nvCxnSpPr>
        <p:spPr>
          <a:xfrm>
            <a:off x="4525969" y="2608367"/>
            <a:ext cx="810824" cy="875221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84722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3980D4-7CDC-3791-83C6-98108CCFDE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>
            <a:extLst>
              <a:ext uri="{FF2B5EF4-FFF2-40B4-BE49-F238E27FC236}">
                <a16:creationId xmlns:a16="http://schemas.microsoft.com/office/drawing/2014/main" id="{32A1B1F4-945D-436E-2178-CCF6C378FD54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A9D9212-9B34-8400-4970-BE1FA75B96B9}"/>
              </a:ext>
            </a:extLst>
          </p:cNvPr>
          <p:cNvSpPr txBox="1"/>
          <p:nvPr/>
        </p:nvSpPr>
        <p:spPr>
          <a:xfrm>
            <a:off x="132029" y="959668"/>
            <a:ext cx="8251480" cy="5760852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graphicFrame>
        <p:nvGraphicFramePr>
          <p:cNvPr id="4" name="내용 개체 틀 3">
            <a:extLst>
              <a:ext uri="{FF2B5EF4-FFF2-40B4-BE49-F238E27FC236}">
                <a16:creationId xmlns:a16="http://schemas.microsoft.com/office/drawing/2014/main" id="{A8FE914B-C239-6DEF-2CED-93A83B3629A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40521058"/>
              </p:ext>
            </p:extLst>
          </p:nvPr>
        </p:nvGraphicFramePr>
        <p:xfrm>
          <a:off x="132028" y="529328"/>
          <a:ext cx="11927940" cy="335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6115">
                  <a:extLst>
                    <a:ext uri="{9D8B030D-6E8A-4147-A177-3AD203B41FA5}">
                      <a16:colId xmlns:a16="http://schemas.microsoft.com/office/drawing/2014/main" val="43447890"/>
                    </a:ext>
                  </a:extLst>
                </a:gridCol>
                <a:gridCol w="4547855">
                  <a:extLst>
                    <a:ext uri="{9D8B030D-6E8A-4147-A177-3AD203B41FA5}">
                      <a16:colId xmlns:a16="http://schemas.microsoft.com/office/drawing/2014/main" val="4079296871"/>
                    </a:ext>
                  </a:extLst>
                </a:gridCol>
                <a:gridCol w="1517966">
                  <a:extLst>
                    <a:ext uri="{9D8B030D-6E8A-4147-A177-3AD203B41FA5}">
                      <a16:colId xmlns:a16="http://schemas.microsoft.com/office/drawing/2014/main" val="1635447036"/>
                    </a:ext>
                  </a:extLst>
                </a:gridCol>
                <a:gridCol w="4446004">
                  <a:extLst>
                    <a:ext uri="{9D8B030D-6E8A-4147-A177-3AD203B41FA5}">
                      <a16:colId xmlns:a16="http://schemas.microsoft.com/office/drawing/2014/main" val="3286732050"/>
                    </a:ext>
                  </a:extLst>
                </a:gridCol>
              </a:tblGrid>
              <a:tr h="2733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단위업무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Home_1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/>
                        <a:t>디렉토리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Home.jsx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1311140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7D34DBBE-C403-E60B-0E9D-0B6194D1C4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2820826"/>
              </p:ext>
            </p:extLst>
          </p:nvPr>
        </p:nvGraphicFramePr>
        <p:xfrm>
          <a:off x="8492150" y="959669"/>
          <a:ext cx="3567820" cy="24684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6460">
                  <a:extLst>
                    <a:ext uri="{9D8B030D-6E8A-4147-A177-3AD203B41FA5}">
                      <a16:colId xmlns:a16="http://schemas.microsoft.com/office/drawing/2014/main" val="2083026264"/>
                    </a:ext>
                  </a:extLst>
                </a:gridCol>
                <a:gridCol w="3151360">
                  <a:extLst>
                    <a:ext uri="{9D8B030D-6E8A-4147-A177-3AD203B41FA5}">
                      <a16:colId xmlns:a16="http://schemas.microsoft.com/office/drawing/2014/main" val="3471067086"/>
                    </a:ext>
                  </a:extLst>
                </a:gridCol>
              </a:tblGrid>
              <a:tr h="36864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화면설계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5189261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6656822"/>
                  </a:ext>
                </a:extLst>
              </a:tr>
              <a:tr h="4957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/>
                        <a:t>홈 비주얼 </a:t>
                      </a:r>
                      <a:r>
                        <a:rPr lang="ko-KR" altLang="en-US" sz="1200" dirty="0" err="1"/>
                        <a:t>스와이퍼</a:t>
                      </a:r>
                      <a:r>
                        <a:rPr lang="ko-KR" altLang="en-US" sz="1200" dirty="0"/>
                        <a:t> 섹션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3163825"/>
                  </a:ext>
                </a:extLst>
              </a:tr>
              <a:tr h="4957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홈 비주얼 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페이지네이션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버튼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1909161"/>
                  </a:ext>
                </a:extLst>
              </a:tr>
              <a:tr h="4957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319597"/>
                  </a:ext>
                </a:extLst>
              </a:tr>
              <a:tr h="4957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298755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969C734A-3B64-B67C-1467-39BAEA7E7F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5522269"/>
              </p:ext>
            </p:extLst>
          </p:nvPr>
        </p:nvGraphicFramePr>
        <p:xfrm>
          <a:off x="8492150" y="3524141"/>
          <a:ext cx="3567820" cy="32041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6460">
                  <a:extLst>
                    <a:ext uri="{9D8B030D-6E8A-4147-A177-3AD203B41FA5}">
                      <a16:colId xmlns:a16="http://schemas.microsoft.com/office/drawing/2014/main" val="2083026264"/>
                    </a:ext>
                  </a:extLst>
                </a:gridCol>
                <a:gridCol w="3151360">
                  <a:extLst>
                    <a:ext uri="{9D8B030D-6E8A-4147-A177-3AD203B41FA5}">
                      <a16:colId xmlns:a16="http://schemas.microsoft.com/office/drawing/2014/main" val="3290661535"/>
                    </a:ext>
                  </a:extLst>
                </a:gridCol>
              </a:tblGrid>
              <a:tr h="41279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개발사항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5189261"/>
                  </a:ext>
                </a:extLst>
              </a:tr>
              <a:tr h="135142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6656822"/>
                  </a:ext>
                </a:extLst>
              </a:tr>
              <a:tr h="11809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홈 비주얼 섹션 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스와이퍼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기능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초마다 자동으로 페이지 전환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마우스 슬라이드 및 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페이지네이션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버튼을 이용하여 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스와이퍼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조작 가능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스크롤을 내릴 시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천천히 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페이드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아웃되며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사라지는 효과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3163825"/>
                  </a:ext>
                </a:extLst>
              </a:tr>
              <a:tr h="7337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/>
                        <a:t>페이지네이션</a:t>
                      </a:r>
                      <a:r>
                        <a:rPr lang="ko-KR" altLang="en-US" sz="1200" dirty="0"/>
                        <a:t> 버튼 클릭 시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해당 페이지의 홈 비주얼 이미지를 출력한다</a:t>
                      </a:r>
                      <a:r>
                        <a:rPr lang="en-US" altLang="ko-KR" sz="1200" dirty="0"/>
                        <a:t>.</a:t>
                      </a:r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856865"/>
                  </a:ext>
                </a:extLst>
              </a:tr>
              <a:tr h="7337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7861510"/>
                  </a:ext>
                </a:extLst>
              </a:tr>
            </a:tbl>
          </a:graphicData>
        </a:graphic>
      </p:graphicFrame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45CB16F9-6B5C-3AC7-00E4-4BE9222D490D}"/>
              </a:ext>
            </a:extLst>
          </p:cNvPr>
          <p:cNvGraphicFramePr>
            <a:graphicFrameLocks noGrp="1"/>
          </p:cNvGraphicFramePr>
          <p:nvPr/>
        </p:nvGraphicFramePr>
        <p:xfrm>
          <a:off x="132028" y="128008"/>
          <a:ext cx="11927940" cy="335280"/>
        </p:xfrm>
        <a:graphic>
          <a:graphicData uri="http://schemas.openxmlformats.org/drawingml/2006/table">
            <a:tbl>
              <a:tblPr firstRow="1" bandRow="1">
                <a:effectLst/>
                <a:tableStyleId>{5C22544A-7EE6-4342-B048-85BDC9FD1C3A}</a:tableStyleId>
              </a:tblPr>
              <a:tblGrid>
                <a:gridCol w="1407061">
                  <a:extLst>
                    <a:ext uri="{9D8B030D-6E8A-4147-A177-3AD203B41FA5}">
                      <a16:colId xmlns:a16="http://schemas.microsoft.com/office/drawing/2014/main" val="1296534581"/>
                    </a:ext>
                  </a:extLst>
                </a:gridCol>
                <a:gridCol w="2568919">
                  <a:extLst>
                    <a:ext uri="{9D8B030D-6E8A-4147-A177-3AD203B41FA5}">
                      <a16:colId xmlns:a16="http://schemas.microsoft.com/office/drawing/2014/main" val="3238659642"/>
                    </a:ext>
                  </a:extLst>
                </a:gridCol>
                <a:gridCol w="1305964">
                  <a:extLst>
                    <a:ext uri="{9D8B030D-6E8A-4147-A177-3AD203B41FA5}">
                      <a16:colId xmlns:a16="http://schemas.microsoft.com/office/drawing/2014/main" val="587080457"/>
                    </a:ext>
                  </a:extLst>
                </a:gridCol>
                <a:gridCol w="2670016">
                  <a:extLst>
                    <a:ext uri="{9D8B030D-6E8A-4147-A177-3AD203B41FA5}">
                      <a16:colId xmlns:a16="http://schemas.microsoft.com/office/drawing/2014/main" val="406118055"/>
                    </a:ext>
                  </a:extLst>
                </a:gridCol>
                <a:gridCol w="1530792">
                  <a:extLst>
                    <a:ext uri="{9D8B030D-6E8A-4147-A177-3AD203B41FA5}">
                      <a16:colId xmlns:a16="http://schemas.microsoft.com/office/drawing/2014/main" val="2471353631"/>
                    </a:ext>
                  </a:extLst>
                </a:gridCol>
                <a:gridCol w="2445188">
                  <a:extLst>
                    <a:ext uri="{9D8B030D-6E8A-4147-A177-3AD203B41FA5}">
                      <a16:colId xmlns:a16="http://schemas.microsoft.com/office/drawing/2014/main" val="709121269"/>
                    </a:ext>
                  </a:extLst>
                </a:gridCol>
              </a:tblGrid>
              <a:tr h="2839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페이지명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메인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홈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담당자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>
                          <a:solidFill>
                            <a:schemeClr val="tx1"/>
                          </a:solidFill>
                        </a:rPr>
                        <a:t>강기종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작성일자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2025-10-28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1434615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48255541-9C1D-FAF6-516C-2CD52C0019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712" y="1122114"/>
            <a:ext cx="7910244" cy="37758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87F80F9-1C23-650D-F771-520D952A8D6F}"/>
              </a:ext>
            </a:extLst>
          </p:cNvPr>
          <p:cNvSpPr txBox="1"/>
          <p:nvPr/>
        </p:nvSpPr>
        <p:spPr>
          <a:xfrm>
            <a:off x="298765" y="1336963"/>
            <a:ext cx="7901191" cy="3560963"/>
          </a:xfrm>
          <a:prstGeom prst="rect">
            <a:avLst/>
          </a:prstGeom>
          <a:solidFill>
            <a:schemeClr val="bg2">
              <a:lumMod val="50000"/>
              <a:alpha val="30196"/>
            </a:schemeClr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7B38F59F-F72C-2213-7081-ED6D2CF6C10E}"/>
              </a:ext>
            </a:extLst>
          </p:cNvPr>
          <p:cNvSpPr/>
          <p:nvPr/>
        </p:nvSpPr>
        <p:spPr>
          <a:xfrm>
            <a:off x="184399" y="1237462"/>
            <a:ext cx="199002" cy="19900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1</a:t>
            </a:r>
            <a:endParaRPr lang="ko-KR" altLang="en-US" sz="1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40DF71-C32E-5ACB-DC9D-9FFD66283298}"/>
              </a:ext>
            </a:extLst>
          </p:cNvPr>
          <p:cNvSpPr txBox="1"/>
          <p:nvPr/>
        </p:nvSpPr>
        <p:spPr>
          <a:xfrm>
            <a:off x="3292791" y="4596939"/>
            <a:ext cx="1885790" cy="253916"/>
          </a:xfrm>
          <a:prstGeom prst="rect">
            <a:avLst/>
          </a:prstGeom>
          <a:solidFill>
            <a:schemeClr val="bg2">
              <a:lumMod val="50000"/>
              <a:alpha val="30196"/>
            </a:schemeClr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sz="1050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36CFB69F-31ED-7282-4EBA-5246D29E90A5}"/>
              </a:ext>
            </a:extLst>
          </p:cNvPr>
          <p:cNvSpPr/>
          <p:nvPr/>
        </p:nvSpPr>
        <p:spPr>
          <a:xfrm>
            <a:off x="3193290" y="4497438"/>
            <a:ext cx="199002" cy="19900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2</a:t>
            </a:r>
            <a:endParaRPr lang="ko-KR" altLang="en-US" sz="1200" b="1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6A0A9F87-98A4-A06E-66F2-DECAE69648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765" y="5060372"/>
            <a:ext cx="3077064" cy="146717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96152C0-F446-B4DE-4E51-293D95D15AA1}"/>
              </a:ext>
            </a:extLst>
          </p:cNvPr>
          <p:cNvSpPr txBox="1"/>
          <p:nvPr/>
        </p:nvSpPr>
        <p:spPr>
          <a:xfrm>
            <a:off x="3392292" y="6219772"/>
            <a:ext cx="22011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&lt;</a:t>
            </a:r>
            <a:r>
              <a:rPr lang="ko-KR" altLang="en-US" sz="1400" dirty="0" err="1"/>
              <a:t>페이드</a:t>
            </a:r>
            <a:r>
              <a:rPr lang="ko-KR" altLang="en-US" sz="1400" dirty="0"/>
              <a:t> 아웃 효과</a:t>
            </a:r>
            <a:r>
              <a:rPr lang="en-US" altLang="ko-KR" sz="1400" dirty="0"/>
              <a:t>&gt;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5778985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6E35B5-A87D-91AD-910F-755C4826C6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>
            <a:extLst>
              <a:ext uri="{FF2B5EF4-FFF2-40B4-BE49-F238E27FC236}">
                <a16:creationId xmlns:a16="http://schemas.microsoft.com/office/drawing/2014/main" id="{2A23D75B-742D-2AB5-480C-B7121AA79297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878BFD-BDD4-35B0-A083-631559419C04}"/>
              </a:ext>
            </a:extLst>
          </p:cNvPr>
          <p:cNvSpPr txBox="1"/>
          <p:nvPr/>
        </p:nvSpPr>
        <p:spPr>
          <a:xfrm>
            <a:off x="132029" y="959668"/>
            <a:ext cx="8251480" cy="5760852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graphicFrame>
        <p:nvGraphicFramePr>
          <p:cNvPr id="4" name="내용 개체 틀 3">
            <a:extLst>
              <a:ext uri="{FF2B5EF4-FFF2-40B4-BE49-F238E27FC236}">
                <a16:creationId xmlns:a16="http://schemas.microsoft.com/office/drawing/2014/main" id="{2ABF37A8-D900-148A-BB9E-270B2EC5A73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15883348"/>
              </p:ext>
            </p:extLst>
          </p:nvPr>
        </p:nvGraphicFramePr>
        <p:xfrm>
          <a:off x="132028" y="529328"/>
          <a:ext cx="11927940" cy="335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6115">
                  <a:extLst>
                    <a:ext uri="{9D8B030D-6E8A-4147-A177-3AD203B41FA5}">
                      <a16:colId xmlns:a16="http://schemas.microsoft.com/office/drawing/2014/main" val="43447890"/>
                    </a:ext>
                  </a:extLst>
                </a:gridCol>
                <a:gridCol w="4547855">
                  <a:extLst>
                    <a:ext uri="{9D8B030D-6E8A-4147-A177-3AD203B41FA5}">
                      <a16:colId xmlns:a16="http://schemas.microsoft.com/office/drawing/2014/main" val="4079296871"/>
                    </a:ext>
                  </a:extLst>
                </a:gridCol>
                <a:gridCol w="1517966">
                  <a:extLst>
                    <a:ext uri="{9D8B030D-6E8A-4147-A177-3AD203B41FA5}">
                      <a16:colId xmlns:a16="http://schemas.microsoft.com/office/drawing/2014/main" val="1635447036"/>
                    </a:ext>
                  </a:extLst>
                </a:gridCol>
                <a:gridCol w="4446004">
                  <a:extLst>
                    <a:ext uri="{9D8B030D-6E8A-4147-A177-3AD203B41FA5}">
                      <a16:colId xmlns:a16="http://schemas.microsoft.com/office/drawing/2014/main" val="3286732050"/>
                    </a:ext>
                  </a:extLst>
                </a:gridCol>
              </a:tblGrid>
              <a:tr h="2733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단위업무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Home_2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/>
                        <a:t>디렉토리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Home.jsx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1311140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98E037B2-60D0-1981-0339-24A6A96738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0028019"/>
              </p:ext>
            </p:extLst>
          </p:nvPr>
        </p:nvGraphicFramePr>
        <p:xfrm>
          <a:off x="8492150" y="959669"/>
          <a:ext cx="3567820" cy="24684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6460">
                  <a:extLst>
                    <a:ext uri="{9D8B030D-6E8A-4147-A177-3AD203B41FA5}">
                      <a16:colId xmlns:a16="http://schemas.microsoft.com/office/drawing/2014/main" val="2083026264"/>
                    </a:ext>
                  </a:extLst>
                </a:gridCol>
                <a:gridCol w="3151360">
                  <a:extLst>
                    <a:ext uri="{9D8B030D-6E8A-4147-A177-3AD203B41FA5}">
                      <a16:colId xmlns:a16="http://schemas.microsoft.com/office/drawing/2014/main" val="3471067086"/>
                    </a:ext>
                  </a:extLst>
                </a:gridCol>
              </a:tblGrid>
              <a:tr h="36864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화면설계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5189261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6656822"/>
                  </a:ext>
                </a:extLst>
              </a:tr>
              <a:tr h="4957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/>
                        <a:t>홈 인기 자전거 섹션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3163825"/>
                  </a:ext>
                </a:extLst>
              </a:tr>
              <a:tr h="4957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홈 자전거 대여 서비스 섹션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1909161"/>
                  </a:ext>
                </a:extLst>
              </a:tr>
              <a:tr h="4957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319597"/>
                  </a:ext>
                </a:extLst>
              </a:tr>
              <a:tr h="4957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298755"/>
                  </a:ext>
                </a:extLst>
              </a:tr>
            </a:tbl>
          </a:graphicData>
        </a:graphic>
      </p:graphicFrame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C79AB1D5-361B-607C-C919-44C6984E47FB}"/>
              </a:ext>
            </a:extLst>
          </p:cNvPr>
          <p:cNvGraphicFramePr>
            <a:graphicFrameLocks noGrp="1"/>
          </p:cNvGraphicFramePr>
          <p:nvPr/>
        </p:nvGraphicFramePr>
        <p:xfrm>
          <a:off x="132028" y="128008"/>
          <a:ext cx="11927940" cy="335280"/>
        </p:xfrm>
        <a:graphic>
          <a:graphicData uri="http://schemas.openxmlformats.org/drawingml/2006/table">
            <a:tbl>
              <a:tblPr firstRow="1" bandRow="1">
                <a:effectLst/>
                <a:tableStyleId>{5C22544A-7EE6-4342-B048-85BDC9FD1C3A}</a:tableStyleId>
              </a:tblPr>
              <a:tblGrid>
                <a:gridCol w="1407061">
                  <a:extLst>
                    <a:ext uri="{9D8B030D-6E8A-4147-A177-3AD203B41FA5}">
                      <a16:colId xmlns:a16="http://schemas.microsoft.com/office/drawing/2014/main" val="1296534581"/>
                    </a:ext>
                  </a:extLst>
                </a:gridCol>
                <a:gridCol w="2568919">
                  <a:extLst>
                    <a:ext uri="{9D8B030D-6E8A-4147-A177-3AD203B41FA5}">
                      <a16:colId xmlns:a16="http://schemas.microsoft.com/office/drawing/2014/main" val="3238659642"/>
                    </a:ext>
                  </a:extLst>
                </a:gridCol>
                <a:gridCol w="1305964">
                  <a:extLst>
                    <a:ext uri="{9D8B030D-6E8A-4147-A177-3AD203B41FA5}">
                      <a16:colId xmlns:a16="http://schemas.microsoft.com/office/drawing/2014/main" val="587080457"/>
                    </a:ext>
                  </a:extLst>
                </a:gridCol>
                <a:gridCol w="2670016">
                  <a:extLst>
                    <a:ext uri="{9D8B030D-6E8A-4147-A177-3AD203B41FA5}">
                      <a16:colId xmlns:a16="http://schemas.microsoft.com/office/drawing/2014/main" val="406118055"/>
                    </a:ext>
                  </a:extLst>
                </a:gridCol>
                <a:gridCol w="1530792">
                  <a:extLst>
                    <a:ext uri="{9D8B030D-6E8A-4147-A177-3AD203B41FA5}">
                      <a16:colId xmlns:a16="http://schemas.microsoft.com/office/drawing/2014/main" val="2471353631"/>
                    </a:ext>
                  </a:extLst>
                </a:gridCol>
                <a:gridCol w="2445188">
                  <a:extLst>
                    <a:ext uri="{9D8B030D-6E8A-4147-A177-3AD203B41FA5}">
                      <a16:colId xmlns:a16="http://schemas.microsoft.com/office/drawing/2014/main" val="709121269"/>
                    </a:ext>
                  </a:extLst>
                </a:gridCol>
              </a:tblGrid>
              <a:tr h="2839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페이지명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메인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홈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담당자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>
                          <a:solidFill>
                            <a:schemeClr val="tx1"/>
                          </a:solidFill>
                        </a:rPr>
                        <a:t>강기종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작성일자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2025-10-28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1434615"/>
                  </a:ext>
                </a:extLst>
              </a:tr>
            </a:tbl>
          </a:graphicData>
        </a:graphic>
      </p:graphicFrame>
      <p:pic>
        <p:nvPicPr>
          <p:cNvPr id="18" name="그림 17">
            <a:extLst>
              <a:ext uri="{FF2B5EF4-FFF2-40B4-BE49-F238E27FC236}">
                <a16:creationId xmlns:a16="http://schemas.microsoft.com/office/drawing/2014/main" id="{61287C12-6B8B-3F40-9723-FFA84C6A9C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765" y="1122114"/>
            <a:ext cx="7914366" cy="377581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BDCA02F-734C-315A-1B30-1A2A067BCF73}"/>
              </a:ext>
            </a:extLst>
          </p:cNvPr>
          <p:cNvSpPr txBox="1"/>
          <p:nvPr/>
        </p:nvSpPr>
        <p:spPr>
          <a:xfrm>
            <a:off x="298765" y="3607387"/>
            <a:ext cx="7914366" cy="1260013"/>
          </a:xfrm>
          <a:prstGeom prst="rect">
            <a:avLst/>
          </a:prstGeom>
          <a:solidFill>
            <a:schemeClr val="bg2">
              <a:lumMod val="50000"/>
              <a:alpha val="30196"/>
            </a:schemeClr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sz="1050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42E6A4D4-7BE4-EBEB-E1F7-D8CAE4AEFC1F}"/>
              </a:ext>
            </a:extLst>
          </p:cNvPr>
          <p:cNvSpPr/>
          <p:nvPr/>
        </p:nvSpPr>
        <p:spPr>
          <a:xfrm>
            <a:off x="199264" y="4192068"/>
            <a:ext cx="199002" cy="19900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2</a:t>
            </a:r>
            <a:endParaRPr lang="ko-KR" altLang="en-US" sz="1200" b="1" dirty="0"/>
          </a:p>
        </p:txBody>
      </p: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07438BB2-7432-71DC-3161-87A56502AC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4448610"/>
              </p:ext>
            </p:extLst>
          </p:nvPr>
        </p:nvGraphicFramePr>
        <p:xfrm>
          <a:off x="8492150" y="3524140"/>
          <a:ext cx="3567820" cy="31920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6460">
                  <a:extLst>
                    <a:ext uri="{9D8B030D-6E8A-4147-A177-3AD203B41FA5}">
                      <a16:colId xmlns:a16="http://schemas.microsoft.com/office/drawing/2014/main" val="2083026264"/>
                    </a:ext>
                  </a:extLst>
                </a:gridCol>
                <a:gridCol w="3151360">
                  <a:extLst>
                    <a:ext uri="{9D8B030D-6E8A-4147-A177-3AD203B41FA5}">
                      <a16:colId xmlns:a16="http://schemas.microsoft.com/office/drawing/2014/main" val="3290661535"/>
                    </a:ext>
                  </a:extLst>
                </a:gridCol>
              </a:tblGrid>
              <a:tr h="37918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개발사항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5189261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6656822"/>
                  </a:ext>
                </a:extLst>
              </a:tr>
              <a:tr h="6740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인기 자전거 정보를 출력한다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구매하기 버튼 클릭 시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자전거 구매 페이지로 이동한다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3163825"/>
                  </a:ext>
                </a:extLst>
              </a:tr>
              <a:tr h="6740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/>
                        <a:t>자전거 대여 서비스 정보를 출력한다</a:t>
                      </a:r>
                      <a:r>
                        <a:rPr lang="en-US" altLang="ko-KR" sz="1200" dirty="0"/>
                        <a:t>.</a:t>
                      </a:r>
                    </a:p>
                    <a:p>
                      <a:pPr algn="l" latinLnBrk="1"/>
                      <a:r>
                        <a:rPr lang="ko-KR" altLang="en-US" sz="1200" dirty="0"/>
                        <a:t>대여하러 가기 버튼 클릭 시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자전거 대여 페이지로 이동한다</a:t>
                      </a:r>
                      <a:r>
                        <a:rPr lang="en-US" altLang="ko-KR" sz="1200" dirty="0"/>
                        <a:t>.</a:t>
                      </a:r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856865"/>
                  </a:ext>
                </a:extLst>
              </a:tr>
              <a:tr h="6740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7861510"/>
                  </a:ext>
                </a:extLst>
              </a:tr>
              <a:tr h="6740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1231761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A3137E67-6280-3034-1BF3-9EFD61B82098}"/>
              </a:ext>
            </a:extLst>
          </p:cNvPr>
          <p:cNvSpPr txBox="1"/>
          <p:nvPr/>
        </p:nvSpPr>
        <p:spPr>
          <a:xfrm>
            <a:off x="298765" y="1336023"/>
            <a:ext cx="7914366" cy="2013858"/>
          </a:xfrm>
          <a:prstGeom prst="rect">
            <a:avLst/>
          </a:prstGeom>
          <a:solidFill>
            <a:schemeClr val="bg2">
              <a:lumMod val="50000"/>
              <a:alpha val="30196"/>
            </a:schemeClr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DFDC8D43-810B-F0E4-61DE-17BEE46693DA}"/>
              </a:ext>
            </a:extLst>
          </p:cNvPr>
          <p:cNvSpPr/>
          <p:nvPr/>
        </p:nvSpPr>
        <p:spPr>
          <a:xfrm>
            <a:off x="199264" y="2376866"/>
            <a:ext cx="199002" cy="19900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1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42029121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0B81D7-25F8-C10A-E851-5BB4B4A496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>
            <a:extLst>
              <a:ext uri="{FF2B5EF4-FFF2-40B4-BE49-F238E27FC236}">
                <a16:creationId xmlns:a16="http://schemas.microsoft.com/office/drawing/2014/main" id="{178E1673-F223-5E00-A356-B3EFB6CD0840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65E698-2472-A13B-32BE-DEDD714BB31A}"/>
              </a:ext>
            </a:extLst>
          </p:cNvPr>
          <p:cNvSpPr txBox="1"/>
          <p:nvPr/>
        </p:nvSpPr>
        <p:spPr>
          <a:xfrm>
            <a:off x="132029" y="959668"/>
            <a:ext cx="8251480" cy="5760852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graphicFrame>
        <p:nvGraphicFramePr>
          <p:cNvPr id="4" name="내용 개체 틀 3">
            <a:extLst>
              <a:ext uri="{FF2B5EF4-FFF2-40B4-BE49-F238E27FC236}">
                <a16:creationId xmlns:a16="http://schemas.microsoft.com/office/drawing/2014/main" id="{824FFD00-2CEC-F500-460A-AC51632EB33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08736854"/>
              </p:ext>
            </p:extLst>
          </p:nvPr>
        </p:nvGraphicFramePr>
        <p:xfrm>
          <a:off x="132028" y="529328"/>
          <a:ext cx="11927940" cy="335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6115">
                  <a:extLst>
                    <a:ext uri="{9D8B030D-6E8A-4147-A177-3AD203B41FA5}">
                      <a16:colId xmlns:a16="http://schemas.microsoft.com/office/drawing/2014/main" val="43447890"/>
                    </a:ext>
                  </a:extLst>
                </a:gridCol>
                <a:gridCol w="4547855">
                  <a:extLst>
                    <a:ext uri="{9D8B030D-6E8A-4147-A177-3AD203B41FA5}">
                      <a16:colId xmlns:a16="http://schemas.microsoft.com/office/drawing/2014/main" val="4079296871"/>
                    </a:ext>
                  </a:extLst>
                </a:gridCol>
                <a:gridCol w="1517966">
                  <a:extLst>
                    <a:ext uri="{9D8B030D-6E8A-4147-A177-3AD203B41FA5}">
                      <a16:colId xmlns:a16="http://schemas.microsoft.com/office/drawing/2014/main" val="1635447036"/>
                    </a:ext>
                  </a:extLst>
                </a:gridCol>
                <a:gridCol w="4446004">
                  <a:extLst>
                    <a:ext uri="{9D8B030D-6E8A-4147-A177-3AD203B41FA5}">
                      <a16:colId xmlns:a16="http://schemas.microsoft.com/office/drawing/2014/main" val="3286732050"/>
                    </a:ext>
                  </a:extLst>
                </a:gridCol>
              </a:tblGrid>
              <a:tr h="2733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단위업무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Home_3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/>
                        <a:t>디렉토리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Home.jsx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1311140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D2D55BD3-FFD5-1691-07FD-554A629B04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1992351"/>
              </p:ext>
            </p:extLst>
          </p:nvPr>
        </p:nvGraphicFramePr>
        <p:xfrm>
          <a:off x="8492150" y="959669"/>
          <a:ext cx="3567820" cy="24684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6460">
                  <a:extLst>
                    <a:ext uri="{9D8B030D-6E8A-4147-A177-3AD203B41FA5}">
                      <a16:colId xmlns:a16="http://schemas.microsoft.com/office/drawing/2014/main" val="2083026264"/>
                    </a:ext>
                  </a:extLst>
                </a:gridCol>
                <a:gridCol w="3151360">
                  <a:extLst>
                    <a:ext uri="{9D8B030D-6E8A-4147-A177-3AD203B41FA5}">
                      <a16:colId xmlns:a16="http://schemas.microsoft.com/office/drawing/2014/main" val="3471067086"/>
                    </a:ext>
                  </a:extLst>
                </a:gridCol>
              </a:tblGrid>
              <a:tr h="36864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화면설계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5189261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6656822"/>
                  </a:ext>
                </a:extLst>
              </a:tr>
              <a:tr h="4957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/>
                        <a:t>홈 추천 라이딩 코스 섹션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3163825"/>
                  </a:ext>
                </a:extLst>
              </a:tr>
              <a:tr h="4957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홈 고객센터 섹션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1909161"/>
                  </a:ext>
                </a:extLst>
              </a:tr>
              <a:tr h="4957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319597"/>
                  </a:ext>
                </a:extLst>
              </a:tr>
              <a:tr h="4957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298755"/>
                  </a:ext>
                </a:extLst>
              </a:tr>
            </a:tbl>
          </a:graphicData>
        </a:graphic>
      </p:graphicFrame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2EA82E11-BA0E-7778-1E36-BD370FB5F8C7}"/>
              </a:ext>
            </a:extLst>
          </p:cNvPr>
          <p:cNvGraphicFramePr>
            <a:graphicFrameLocks noGrp="1"/>
          </p:cNvGraphicFramePr>
          <p:nvPr/>
        </p:nvGraphicFramePr>
        <p:xfrm>
          <a:off x="132028" y="128008"/>
          <a:ext cx="11927940" cy="335280"/>
        </p:xfrm>
        <a:graphic>
          <a:graphicData uri="http://schemas.openxmlformats.org/drawingml/2006/table">
            <a:tbl>
              <a:tblPr firstRow="1" bandRow="1">
                <a:effectLst/>
                <a:tableStyleId>{5C22544A-7EE6-4342-B048-85BDC9FD1C3A}</a:tableStyleId>
              </a:tblPr>
              <a:tblGrid>
                <a:gridCol w="1407061">
                  <a:extLst>
                    <a:ext uri="{9D8B030D-6E8A-4147-A177-3AD203B41FA5}">
                      <a16:colId xmlns:a16="http://schemas.microsoft.com/office/drawing/2014/main" val="1296534581"/>
                    </a:ext>
                  </a:extLst>
                </a:gridCol>
                <a:gridCol w="2568919">
                  <a:extLst>
                    <a:ext uri="{9D8B030D-6E8A-4147-A177-3AD203B41FA5}">
                      <a16:colId xmlns:a16="http://schemas.microsoft.com/office/drawing/2014/main" val="3238659642"/>
                    </a:ext>
                  </a:extLst>
                </a:gridCol>
                <a:gridCol w="1305964">
                  <a:extLst>
                    <a:ext uri="{9D8B030D-6E8A-4147-A177-3AD203B41FA5}">
                      <a16:colId xmlns:a16="http://schemas.microsoft.com/office/drawing/2014/main" val="587080457"/>
                    </a:ext>
                  </a:extLst>
                </a:gridCol>
                <a:gridCol w="2670016">
                  <a:extLst>
                    <a:ext uri="{9D8B030D-6E8A-4147-A177-3AD203B41FA5}">
                      <a16:colId xmlns:a16="http://schemas.microsoft.com/office/drawing/2014/main" val="406118055"/>
                    </a:ext>
                  </a:extLst>
                </a:gridCol>
                <a:gridCol w="1530792">
                  <a:extLst>
                    <a:ext uri="{9D8B030D-6E8A-4147-A177-3AD203B41FA5}">
                      <a16:colId xmlns:a16="http://schemas.microsoft.com/office/drawing/2014/main" val="2471353631"/>
                    </a:ext>
                  </a:extLst>
                </a:gridCol>
                <a:gridCol w="2445188">
                  <a:extLst>
                    <a:ext uri="{9D8B030D-6E8A-4147-A177-3AD203B41FA5}">
                      <a16:colId xmlns:a16="http://schemas.microsoft.com/office/drawing/2014/main" val="709121269"/>
                    </a:ext>
                  </a:extLst>
                </a:gridCol>
              </a:tblGrid>
              <a:tr h="2839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페이지명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메인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홈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담당자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>
                          <a:solidFill>
                            <a:schemeClr val="tx1"/>
                          </a:solidFill>
                        </a:rPr>
                        <a:t>강기종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작성일자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2025-10-28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1434615"/>
                  </a:ext>
                </a:extLst>
              </a:tr>
            </a:tbl>
          </a:graphicData>
        </a:graphic>
      </p:graphicFrame>
      <p:pic>
        <p:nvPicPr>
          <p:cNvPr id="13" name="그림 12">
            <a:extLst>
              <a:ext uri="{FF2B5EF4-FFF2-40B4-BE49-F238E27FC236}">
                <a16:creationId xmlns:a16="http://schemas.microsoft.com/office/drawing/2014/main" id="{2DC1784D-80CC-7CE6-57FA-C44249F22A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765" y="1122114"/>
            <a:ext cx="7901191" cy="3651464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D88771A2-3424-994A-7319-AD4768CE36D6}"/>
              </a:ext>
            </a:extLst>
          </p:cNvPr>
          <p:cNvSpPr txBox="1"/>
          <p:nvPr/>
        </p:nvSpPr>
        <p:spPr>
          <a:xfrm>
            <a:off x="298765" y="1336023"/>
            <a:ext cx="7914366" cy="2013858"/>
          </a:xfrm>
          <a:prstGeom prst="rect">
            <a:avLst/>
          </a:prstGeom>
          <a:solidFill>
            <a:schemeClr val="bg2">
              <a:lumMod val="50000"/>
              <a:alpha val="30196"/>
            </a:schemeClr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B44E314-1391-EF95-2884-173E2ACEF9A9}"/>
              </a:ext>
            </a:extLst>
          </p:cNvPr>
          <p:cNvSpPr txBox="1"/>
          <p:nvPr/>
        </p:nvSpPr>
        <p:spPr>
          <a:xfrm>
            <a:off x="298765" y="3419598"/>
            <a:ext cx="7914366" cy="1353979"/>
          </a:xfrm>
          <a:prstGeom prst="rect">
            <a:avLst/>
          </a:prstGeom>
          <a:solidFill>
            <a:schemeClr val="bg2">
              <a:lumMod val="50000"/>
              <a:alpha val="30196"/>
            </a:schemeClr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CD94672F-A48C-705F-D04C-F09E00B493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2882472"/>
              </p:ext>
            </p:extLst>
          </p:nvPr>
        </p:nvGraphicFramePr>
        <p:xfrm>
          <a:off x="8492150" y="3524140"/>
          <a:ext cx="3567820" cy="31920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6460">
                  <a:extLst>
                    <a:ext uri="{9D8B030D-6E8A-4147-A177-3AD203B41FA5}">
                      <a16:colId xmlns:a16="http://schemas.microsoft.com/office/drawing/2014/main" val="2083026264"/>
                    </a:ext>
                  </a:extLst>
                </a:gridCol>
                <a:gridCol w="3151360">
                  <a:extLst>
                    <a:ext uri="{9D8B030D-6E8A-4147-A177-3AD203B41FA5}">
                      <a16:colId xmlns:a16="http://schemas.microsoft.com/office/drawing/2014/main" val="3290661535"/>
                    </a:ext>
                  </a:extLst>
                </a:gridCol>
              </a:tblGrid>
              <a:tr h="37918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개발사항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5189261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6656822"/>
                  </a:ext>
                </a:extLst>
              </a:tr>
              <a:tr h="6740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추천 라이딩 코스를 출력한다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더보기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버튼 클릭 시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여행지 추천 페이지로 이동한다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3163825"/>
                  </a:ext>
                </a:extLst>
              </a:tr>
              <a:tr h="6740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/>
                        <a:t>고객센터 안내 메시지를 출력한다</a:t>
                      </a:r>
                      <a:r>
                        <a:rPr lang="en-US" altLang="ko-KR" sz="1200" dirty="0"/>
                        <a:t>.</a:t>
                      </a:r>
                    </a:p>
                    <a:p>
                      <a:pPr algn="l" latinLnBrk="1"/>
                      <a:r>
                        <a:rPr lang="ko-KR" altLang="en-US" sz="1200" dirty="0"/>
                        <a:t>고객센터 바로가기 버튼 클릭 시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고객센터 페이지로 이동한다</a:t>
                      </a:r>
                      <a:r>
                        <a:rPr lang="en-US" altLang="ko-KR" sz="1200" dirty="0"/>
                        <a:t>.</a:t>
                      </a:r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856865"/>
                  </a:ext>
                </a:extLst>
              </a:tr>
              <a:tr h="6740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7861510"/>
                  </a:ext>
                </a:extLst>
              </a:tr>
              <a:tr h="6740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1231761"/>
                  </a:ext>
                </a:extLst>
              </a:tr>
            </a:tbl>
          </a:graphicData>
        </a:graphic>
      </p:graphicFrame>
      <p:sp>
        <p:nvSpPr>
          <p:cNvPr id="18" name="타원 17">
            <a:extLst>
              <a:ext uri="{FF2B5EF4-FFF2-40B4-BE49-F238E27FC236}">
                <a16:creationId xmlns:a16="http://schemas.microsoft.com/office/drawing/2014/main" id="{38119F4D-4B7F-62D2-AA33-C4E9C10C34CE}"/>
              </a:ext>
            </a:extLst>
          </p:cNvPr>
          <p:cNvSpPr/>
          <p:nvPr/>
        </p:nvSpPr>
        <p:spPr>
          <a:xfrm>
            <a:off x="199264" y="4011002"/>
            <a:ext cx="199002" cy="19900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2</a:t>
            </a:r>
            <a:endParaRPr lang="ko-KR" altLang="en-US" sz="1200" b="1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75A4EAC5-D798-09C0-4FD5-DC96250B4B81}"/>
              </a:ext>
            </a:extLst>
          </p:cNvPr>
          <p:cNvSpPr/>
          <p:nvPr/>
        </p:nvSpPr>
        <p:spPr>
          <a:xfrm>
            <a:off x="199264" y="2376866"/>
            <a:ext cx="199002" cy="19900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1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31082950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B7FD7A-EDAC-C46A-96A2-000AC359B9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>
            <a:extLst>
              <a:ext uri="{FF2B5EF4-FFF2-40B4-BE49-F238E27FC236}">
                <a16:creationId xmlns:a16="http://schemas.microsoft.com/office/drawing/2014/main" id="{7F525625-387C-D424-13BF-C9A8D61D6990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AB6250-F3EB-FF2E-2E9D-1F87E4E3A056}"/>
              </a:ext>
            </a:extLst>
          </p:cNvPr>
          <p:cNvSpPr txBox="1"/>
          <p:nvPr/>
        </p:nvSpPr>
        <p:spPr>
          <a:xfrm>
            <a:off x="132028" y="930648"/>
            <a:ext cx="8251480" cy="5760852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graphicFrame>
        <p:nvGraphicFramePr>
          <p:cNvPr id="4" name="내용 개체 틀 3">
            <a:extLst>
              <a:ext uri="{FF2B5EF4-FFF2-40B4-BE49-F238E27FC236}">
                <a16:creationId xmlns:a16="http://schemas.microsoft.com/office/drawing/2014/main" id="{919C6C31-6D3A-DB43-1F0F-7C45F7A0B20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51986777"/>
              </p:ext>
            </p:extLst>
          </p:nvPr>
        </p:nvGraphicFramePr>
        <p:xfrm>
          <a:off x="132028" y="529328"/>
          <a:ext cx="11927940" cy="335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6115">
                  <a:extLst>
                    <a:ext uri="{9D8B030D-6E8A-4147-A177-3AD203B41FA5}">
                      <a16:colId xmlns:a16="http://schemas.microsoft.com/office/drawing/2014/main" val="43447890"/>
                    </a:ext>
                  </a:extLst>
                </a:gridCol>
                <a:gridCol w="4547855">
                  <a:extLst>
                    <a:ext uri="{9D8B030D-6E8A-4147-A177-3AD203B41FA5}">
                      <a16:colId xmlns:a16="http://schemas.microsoft.com/office/drawing/2014/main" val="4079296871"/>
                    </a:ext>
                  </a:extLst>
                </a:gridCol>
                <a:gridCol w="1517966">
                  <a:extLst>
                    <a:ext uri="{9D8B030D-6E8A-4147-A177-3AD203B41FA5}">
                      <a16:colId xmlns:a16="http://schemas.microsoft.com/office/drawing/2014/main" val="1635447036"/>
                    </a:ext>
                  </a:extLst>
                </a:gridCol>
                <a:gridCol w="4446004">
                  <a:extLst>
                    <a:ext uri="{9D8B030D-6E8A-4147-A177-3AD203B41FA5}">
                      <a16:colId xmlns:a16="http://schemas.microsoft.com/office/drawing/2014/main" val="3286732050"/>
                    </a:ext>
                  </a:extLst>
                </a:gridCol>
              </a:tblGrid>
              <a:tr h="2733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단위업무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Home_Footer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/>
                        <a:t>디렉토리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Footer.jsx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1311140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9664EE54-573C-93ED-730A-EA8B9EBCD5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2465472"/>
              </p:ext>
            </p:extLst>
          </p:nvPr>
        </p:nvGraphicFramePr>
        <p:xfrm>
          <a:off x="8492150" y="959669"/>
          <a:ext cx="3567820" cy="24684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6460">
                  <a:extLst>
                    <a:ext uri="{9D8B030D-6E8A-4147-A177-3AD203B41FA5}">
                      <a16:colId xmlns:a16="http://schemas.microsoft.com/office/drawing/2014/main" val="2083026264"/>
                    </a:ext>
                  </a:extLst>
                </a:gridCol>
                <a:gridCol w="3151360">
                  <a:extLst>
                    <a:ext uri="{9D8B030D-6E8A-4147-A177-3AD203B41FA5}">
                      <a16:colId xmlns:a16="http://schemas.microsoft.com/office/drawing/2014/main" val="3471067086"/>
                    </a:ext>
                  </a:extLst>
                </a:gridCol>
              </a:tblGrid>
              <a:tr h="36864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화면설계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5189261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6656822"/>
                  </a:ext>
                </a:extLst>
              </a:tr>
              <a:tr h="4957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/>
                        <a:t>네비게이션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서브 페이지</a:t>
                      </a:r>
                      <a:r>
                        <a:rPr lang="en-US" altLang="ko-KR" sz="1200" dirty="0"/>
                        <a:t>)</a:t>
                      </a:r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3163825"/>
                  </a:ext>
                </a:extLst>
              </a:tr>
              <a:tr h="4957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소셜미디어 버튼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1909161"/>
                  </a:ext>
                </a:extLst>
              </a:tr>
              <a:tr h="4957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/>
                        <a:t>이용약관</a:t>
                      </a:r>
                      <a:r>
                        <a:rPr lang="en-US" altLang="ko-KR" sz="1200" dirty="0"/>
                        <a:t>/</a:t>
                      </a:r>
                      <a:r>
                        <a:rPr lang="ko-KR" altLang="en-US" sz="1200" dirty="0"/>
                        <a:t>개인정보 취급방침</a:t>
                      </a:r>
                      <a:r>
                        <a:rPr lang="en-US" altLang="ko-KR" sz="1200" dirty="0"/>
                        <a:t>/</a:t>
                      </a:r>
                      <a:r>
                        <a:rPr lang="ko-KR" altLang="en-US" sz="1200" dirty="0"/>
                        <a:t>내부정보 관리규정 링크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319597"/>
                  </a:ext>
                </a:extLst>
              </a:tr>
              <a:tr h="4957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탑 버튼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298755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B44A1608-132A-F291-6FCA-B3F27BCD48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8611045"/>
              </p:ext>
            </p:extLst>
          </p:nvPr>
        </p:nvGraphicFramePr>
        <p:xfrm>
          <a:off x="8492150" y="3524140"/>
          <a:ext cx="3567820" cy="31920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6460">
                  <a:extLst>
                    <a:ext uri="{9D8B030D-6E8A-4147-A177-3AD203B41FA5}">
                      <a16:colId xmlns:a16="http://schemas.microsoft.com/office/drawing/2014/main" val="2083026264"/>
                    </a:ext>
                  </a:extLst>
                </a:gridCol>
                <a:gridCol w="3151360">
                  <a:extLst>
                    <a:ext uri="{9D8B030D-6E8A-4147-A177-3AD203B41FA5}">
                      <a16:colId xmlns:a16="http://schemas.microsoft.com/office/drawing/2014/main" val="3290661535"/>
                    </a:ext>
                  </a:extLst>
                </a:gridCol>
              </a:tblGrid>
              <a:tr h="37918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개발사항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5189261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6656822"/>
                  </a:ext>
                </a:extLst>
              </a:tr>
              <a:tr h="6740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메뉴 클릭 시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해당 서브 페이지로 이동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3163825"/>
                  </a:ext>
                </a:extLst>
              </a:tr>
              <a:tr h="6740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/>
                        <a:t>버튼 클릭 시</a:t>
                      </a:r>
                      <a:r>
                        <a:rPr lang="en-US" altLang="ko-KR" sz="1200" dirty="0"/>
                        <a:t>,</a:t>
                      </a:r>
                      <a:r>
                        <a:rPr lang="ko-KR" altLang="en-US" sz="1200" dirty="0"/>
                        <a:t> 해당 소셜 미디어 페이지로 이동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856865"/>
                  </a:ext>
                </a:extLst>
              </a:tr>
              <a:tr h="6740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메뉴 클릭 시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해당 약관 페이지로 이동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7861510"/>
                  </a:ext>
                </a:extLst>
              </a:tr>
              <a:tr h="6740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버튼 클릭 시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페이지 맨 위로 스크롤 업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1231761"/>
                  </a:ext>
                </a:extLst>
              </a:tr>
            </a:tbl>
          </a:graphicData>
        </a:graphic>
      </p:graphicFrame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2E5FF4E6-35ED-2421-FA21-F4C61CD9D933}"/>
              </a:ext>
            </a:extLst>
          </p:cNvPr>
          <p:cNvGraphicFramePr>
            <a:graphicFrameLocks noGrp="1"/>
          </p:cNvGraphicFramePr>
          <p:nvPr/>
        </p:nvGraphicFramePr>
        <p:xfrm>
          <a:off x="132028" y="128008"/>
          <a:ext cx="11927940" cy="335280"/>
        </p:xfrm>
        <a:graphic>
          <a:graphicData uri="http://schemas.openxmlformats.org/drawingml/2006/table">
            <a:tbl>
              <a:tblPr firstRow="1" bandRow="1">
                <a:effectLst/>
                <a:tableStyleId>{5C22544A-7EE6-4342-B048-85BDC9FD1C3A}</a:tableStyleId>
              </a:tblPr>
              <a:tblGrid>
                <a:gridCol w="1407061">
                  <a:extLst>
                    <a:ext uri="{9D8B030D-6E8A-4147-A177-3AD203B41FA5}">
                      <a16:colId xmlns:a16="http://schemas.microsoft.com/office/drawing/2014/main" val="1296534581"/>
                    </a:ext>
                  </a:extLst>
                </a:gridCol>
                <a:gridCol w="2568919">
                  <a:extLst>
                    <a:ext uri="{9D8B030D-6E8A-4147-A177-3AD203B41FA5}">
                      <a16:colId xmlns:a16="http://schemas.microsoft.com/office/drawing/2014/main" val="3238659642"/>
                    </a:ext>
                  </a:extLst>
                </a:gridCol>
                <a:gridCol w="1305964">
                  <a:extLst>
                    <a:ext uri="{9D8B030D-6E8A-4147-A177-3AD203B41FA5}">
                      <a16:colId xmlns:a16="http://schemas.microsoft.com/office/drawing/2014/main" val="587080457"/>
                    </a:ext>
                  </a:extLst>
                </a:gridCol>
                <a:gridCol w="2670016">
                  <a:extLst>
                    <a:ext uri="{9D8B030D-6E8A-4147-A177-3AD203B41FA5}">
                      <a16:colId xmlns:a16="http://schemas.microsoft.com/office/drawing/2014/main" val="406118055"/>
                    </a:ext>
                  </a:extLst>
                </a:gridCol>
                <a:gridCol w="1530792">
                  <a:extLst>
                    <a:ext uri="{9D8B030D-6E8A-4147-A177-3AD203B41FA5}">
                      <a16:colId xmlns:a16="http://schemas.microsoft.com/office/drawing/2014/main" val="2471353631"/>
                    </a:ext>
                  </a:extLst>
                </a:gridCol>
                <a:gridCol w="2445188">
                  <a:extLst>
                    <a:ext uri="{9D8B030D-6E8A-4147-A177-3AD203B41FA5}">
                      <a16:colId xmlns:a16="http://schemas.microsoft.com/office/drawing/2014/main" val="709121269"/>
                    </a:ext>
                  </a:extLst>
                </a:gridCol>
              </a:tblGrid>
              <a:tr h="2839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페이지명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메인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홈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담당자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>
                          <a:solidFill>
                            <a:schemeClr val="tx1"/>
                          </a:solidFill>
                        </a:rPr>
                        <a:t>강기종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작성일자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2025-10-28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1434615"/>
                  </a:ext>
                </a:extLst>
              </a:tr>
            </a:tbl>
          </a:graphicData>
        </a:graphic>
      </p:graphicFrame>
      <p:pic>
        <p:nvPicPr>
          <p:cNvPr id="12" name="그림 11">
            <a:extLst>
              <a:ext uri="{FF2B5EF4-FFF2-40B4-BE49-F238E27FC236}">
                <a16:creationId xmlns:a16="http://schemas.microsoft.com/office/drawing/2014/main" id="{B78C7708-9059-C72B-7A8A-27314E68FD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114" y="1059502"/>
            <a:ext cx="7963171" cy="166596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EC0A31-3949-FF2D-51CD-9EACD3C0C3C5}"/>
              </a:ext>
            </a:extLst>
          </p:cNvPr>
          <p:cNvSpPr txBox="1"/>
          <p:nvPr/>
        </p:nvSpPr>
        <p:spPr>
          <a:xfrm>
            <a:off x="2493203" y="1159003"/>
            <a:ext cx="2495256" cy="1203951"/>
          </a:xfrm>
          <a:prstGeom prst="rect">
            <a:avLst/>
          </a:prstGeom>
          <a:solidFill>
            <a:schemeClr val="bg2">
              <a:lumMod val="50000"/>
              <a:alpha val="30196"/>
            </a:schemeClr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BC65E453-DB7B-1762-8376-3A01A8A044EC}"/>
              </a:ext>
            </a:extLst>
          </p:cNvPr>
          <p:cNvSpPr/>
          <p:nvPr/>
        </p:nvSpPr>
        <p:spPr>
          <a:xfrm>
            <a:off x="2393702" y="1066926"/>
            <a:ext cx="199002" cy="19900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1</a:t>
            </a:r>
            <a:endParaRPr lang="ko-KR" altLang="en-US" sz="12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D8F87C-AA2C-1B25-4024-210E886CD5AE}"/>
              </a:ext>
            </a:extLst>
          </p:cNvPr>
          <p:cNvSpPr txBox="1"/>
          <p:nvPr/>
        </p:nvSpPr>
        <p:spPr>
          <a:xfrm>
            <a:off x="5625217" y="1284034"/>
            <a:ext cx="748423" cy="296032"/>
          </a:xfrm>
          <a:prstGeom prst="rect">
            <a:avLst/>
          </a:prstGeom>
          <a:solidFill>
            <a:schemeClr val="bg2">
              <a:lumMod val="50000"/>
              <a:alpha val="30196"/>
            </a:schemeClr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87AD675-0340-71BD-0190-9121ACB01CA9}"/>
              </a:ext>
            </a:extLst>
          </p:cNvPr>
          <p:cNvSpPr txBox="1"/>
          <p:nvPr/>
        </p:nvSpPr>
        <p:spPr>
          <a:xfrm>
            <a:off x="5625217" y="1966046"/>
            <a:ext cx="2106442" cy="296032"/>
          </a:xfrm>
          <a:prstGeom prst="rect">
            <a:avLst/>
          </a:prstGeom>
          <a:solidFill>
            <a:schemeClr val="bg2">
              <a:lumMod val="50000"/>
              <a:alpha val="30196"/>
            </a:schemeClr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8071AEF-C746-DD14-47D6-27671DED050D}"/>
              </a:ext>
            </a:extLst>
          </p:cNvPr>
          <p:cNvSpPr txBox="1"/>
          <p:nvPr/>
        </p:nvSpPr>
        <p:spPr>
          <a:xfrm>
            <a:off x="7610326" y="2129557"/>
            <a:ext cx="520626" cy="522749"/>
          </a:xfrm>
          <a:prstGeom prst="rect">
            <a:avLst/>
          </a:prstGeom>
          <a:solidFill>
            <a:schemeClr val="bg2">
              <a:lumMod val="50000"/>
              <a:alpha val="30196"/>
            </a:schemeClr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034A23E2-EAA4-5D68-F05B-6382B86A5E03}"/>
              </a:ext>
            </a:extLst>
          </p:cNvPr>
          <p:cNvSpPr/>
          <p:nvPr/>
        </p:nvSpPr>
        <p:spPr>
          <a:xfrm>
            <a:off x="5525716" y="1184533"/>
            <a:ext cx="199002" cy="19900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2</a:t>
            </a:r>
            <a:endParaRPr lang="ko-KR" altLang="en-US" sz="1200" b="1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8D7B7E88-B40F-AC4A-CDDE-6B71597B1D63}"/>
              </a:ext>
            </a:extLst>
          </p:cNvPr>
          <p:cNvSpPr/>
          <p:nvPr/>
        </p:nvSpPr>
        <p:spPr>
          <a:xfrm>
            <a:off x="5525716" y="1866545"/>
            <a:ext cx="199002" cy="19900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3</a:t>
            </a:r>
            <a:endParaRPr lang="ko-KR" altLang="en-US" sz="1200" b="1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61813422-98CD-74E7-9F28-A2A78B87E249}"/>
              </a:ext>
            </a:extLst>
          </p:cNvPr>
          <p:cNvSpPr/>
          <p:nvPr/>
        </p:nvSpPr>
        <p:spPr>
          <a:xfrm>
            <a:off x="8031451" y="2014561"/>
            <a:ext cx="199002" cy="19900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4</a:t>
            </a:r>
            <a:endParaRPr lang="ko-KR" altLang="en-US" sz="12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D28B184-CF93-74E8-FB17-492D3974A1A8}"/>
              </a:ext>
            </a:extLst>
          </p:cNvPr>
          <p:cNvSpPr txBox="1"/>
          <p:nvPr/>
        </p:nvSpPr>
        <p:spPr>
          <a:xfrm>
            <a:off x="391553" y="2780601"/>
            <a:ext cx="22011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&lt;</a:t>
            </a:r>
            <a:r>
              <a:rPr lang="ko-KR" altLang="en-US" sz="1400" dirty="0"/>
              <a:t>브라우저</a:t>
            </a:r>
            <a:r>
              <a:rPr lang="en-US" altLang="ko-KR" sz="1400" dirty="0"/>
              <a:t>(1025px~)&gt;</a:t>
            </a:r>
            <a:endParaRPr lang="ko-KR" altLang="en-US" sz="1400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517CF250-52D0-66D2-6978-3DE8230E23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5796" y="3278334"/>
            <a:ext cx="1570497" cy="286029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27DF388-84B2-2716-39C2-180870C6F5AB}"/>
              </a:ext>
            </a:extLst>
          </p:cNvPr>
          <p:cNvSpPr txBox="1"/>
          <p:nvPr/>
        </p:nvSpPr>
        <p:spPr>
          <a:xfrm>
            <a:off x="3876116" y="6191224"/>
            <a:ext cx="1749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&lt;</a:t>
            </a:r>
            <a:r>
              <a:rPr lang="ko-KR" altLang="en-US" sz="1400" dirty="0"/>
              <a:t>모바일</a:t>
            </a:r>
            <a:r>
              <a:rPr lang="en-US" altLang="ko-KR" sz="1400" dirty="0"/>
              <a:t>(768px~)&gt;</a:t>
            </a:r>
            <a:endParaRPr lang="ko-KR" altLang="en-US" sz="1400" dirty="0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7804D2EA-E1A7-E4B5-1E55-AD6777EF5E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553" y="3278334"/>
            <a:ext cx="3224718" cy="2860295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190A4CD8-1919-B1EF-7CE2-D49C1844BC8E}"/>
              </a:ext>
            </a:extLst>
          </p:cNvPr>
          <p:cNvSpPr txBox="1"/>
          <p:nvPr/>
        </p:nvSpPr>
        <p:spPr>
          <a:xfrm>
            <a:off x="391553" y="6191224"/>
            <a:ext cx="23817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&lt;</a:t>
            </a:r>
            <a:r>
              <a:rPr lang="ko-KR" altLang="en-US" sz="1400" dirty="0"/>
              <a:t>태블릿</a:t>
            </a:r>
            <a:r>
              <a:rPr lang="en-US" altLang="ko-KR" sz="1400" dirty="0"/>
              <a:t>(769px~1024px)&gt;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9354133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F4B415-65E5-BD7E-8459-5F4119D96B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>
            <a:extLst>
              <a:ext uri="{FF2B5EF4-FFF2-40B4-BE49-F238E27FC236}">
                <a16:creationId xmlns:a16="http://schemas.microsoft.com/office/drawing/2014/main" id="{6F2B7E27-2566-8D43-9AE9-22F1ACC2444A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98BC28-B33A-FB74-20E1-2AD04BD5E734}"/>
              </a:ext>
            </a:extLst>
          </p:cNvPr>
          <p:cNvSpPr txBox="1"/>
          <p:nvPr/>
        </p:nvSpPr>
        <p:spPr>
          <a:xfrm>
            <a:off x="132029" y="959668"/>
            <a:ext cx="8251480" cy="5760852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graphicFrame>
        <p:nvGraphicFramePr>
          <p:cNvPr id="4" name="내용 개체 틀 3">
            <a:extLst>
              <a:ext uri="{FF2B5EF4-FFF2-40B4-BE49-F238E27FC236}">
                <a16:creationId xmlns:a16="http://schemas.microsoft.com/office/drawing/2014/main" id="{C5E80D6E-6207-14F6-B6E0-6D47128D2A47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32028" y="529328"/>
          <a:ext cx="11927940" cy="335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6115">
                  <a:extLst>
                    <a:ext uri="{9D8B030D-6E8A-4147-A177-3AD203B41FA5}">
                      <a16:colId xmlns:a16="http://schemas.microsoft.com/office/drawing/2014/main" val="43447890"/>
                    </a:ext>
                  </a:extLst>
                </a:gridCol>
                <a:gridCol w="4547855">
                  <a:extLst>
                    <a:ext uri="{9D8B030D-6E8A-4147-A177-3AD203B41FA5}">
                      <a16:colId xmlns:a16="http://schemas.microsoft.com/office/drawing/2014/main" val="4079296871"/>
                    </a:ext>
                  </a:extLst>
                </a:gridCol>
                <a:gridCol w="1517966">
                  <a:extLst>
                    <a:ext uri="{9D8B030D-6E8A-4147-A177-3AD203B41FA5}">
                      <a16:colId xmlns:a16="http://schemas.microsoft.com/office/drawing/2014/main" val="1635447036"/>
                    </a:ext>
                  </a:extLst>
                </a:gridCol>
                <a:gridCol w="4446004">
                  <a:extLst>
                    <a:ext uri="{9D8B030D-6E8A-4147-A177-3AD203B41FA5}">
                      <a16:colId xmlns:a16="http://schemas.microsoft.com/office/drawing/2014/main" val="3286732050"/>
                    </a:ext>
                  </a:extLst>
                </a:gridCol>
              </a:tblGrid>
              <a:tr h="2733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단위업무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Footer_Terms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/>
                        <a:t>디렉토리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Terms.jsx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1311140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95BECEC1-DAAC-742B-FF06-6BA9286A9D2F}"/>
              </a:ext>
            </a:extLst>
          </p:cNvPr>
          <p:cNvGraphicFramePr>
            <a:graphicFrameLocks noGrp="1"/>
          </p:cNvGraphicFramePr>
          <p:nvPr/>
        </p:nvGraphicFramePr>
        <p:xfrm>
          <a:off x="8492150" y="959669"/>
          <a:ext cx="3567820" cy="24684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6460">
                  <a:extLst>
                    <a:ext uri="{9D8B030D-6E8A-4147-A177-3AD203B41FA5}">
                      <a16:colId xmlns:a16="http://schemas.microsoft.com/office/drawing/2014/main" val="2083026264"/>
                    </a:ext>
                  </a:extLst>
                </a:gridCol>
                <a:gridCol w="3151360">
                  <a:extLst>
                    <a:ext uri="{9D8B030D-6E8A-4147-A177-3AD203B41FA5}">
                      <a16:colId xmlns:a16="http://schemas.microsoft.com/office/drawing/2014/main" val="3471067086"/>
                    </a:ext>
                  </a:extLst>
                </a:gridCol>
              </a:tblGrid>
              <a:tr h="36864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화면설계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5189261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6656822"/>
                  </a:ext>
                </a:extLst>
              </a:tr>
              <a:tr h="4957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/>
                        <a:t>이용약관 텍스트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3163825"/>
                  </a:ext>
                </a:extLst>
              </a:tr>
              <a:tr h="4957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1909161"/>
                  </a:ext>
                </a:extLst>
              </a:tr>
              <a:tr h="4957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319597"/>
                  </a:ext>
                </a:extLst>
              </a:tr>
              <a:tr h="4957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298755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E886A98C-8F8D-74BC-493C-60844A42BC2C}"/>
              </a:ext>
            </a:extLst>
          </p:cNvPr>
          <p:cNvGraphicFramePr>
            <a:graphicFrameLocks noGrp="1"/>
          </p:cNvGraphicFramePr>
          <p:nvPr/>
        </p:nvGraphicFramePr>
        <p:xfrm>
          <a:off x="8492150" y="3524140"/>
          <a:ext cx="3567820" cy="31920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6460">
                  <a:extLst>
                    <a:ext uri="{9D8B030D-6E8A-4147-A177-3AD203B41FA5}">
                      <a16:colId xmlns:a16="http://schemas.microsoft.com/office/drawing/2014/main" val="2083026264"/>
                    </a:ext>
                  </a:extLst>
                </a:gridCol>
                <a:gridCol w="3151360">
                  <a:extLst>
                    <a:ext uri="{9D8B030D-6E8A-4147-A177-3AD203B41FA5}">
                      <a16:colId xmlns:a16="http://schemas.microsoft.com/office/drawing/2014/main" val="3290661535"/>
                    </a:ext>
                  </a:extLst>
                </a:gridCol>
              </a:tblGrid>
              <a:tr h="37918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개발사항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5189261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6656822"/>
                  </a:ext>
                </a:extLst>
              </a:tr>
              <a:tr h="6740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이용약관 내용을 출력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3163825"/>
                  </a:ext>
                </a:extLst>
              </a:tr>
              <a:tr h="6740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856865"/>
                  </a:ext>
                </a:extLst>
              </a:tr>
              <a:tr h="6740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7861510"/>
                  </a:ext>
                </a:extLst>
              </a:tr>
              <a:tr h="6740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1231761"/>
                  </a:ext>
                </a:extLst>
              </a:tr>
            </a:tbl>
          </a:graphicData>
        </a:graphic>
      </p:graphicFrame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081EA7F2-65C6-47A9-4AF1-37C8DFBE3EE5}"/>
              </a:ext>
            </a:extLst>
          </p:cNvPr>
          <p:cNvGraphicFramePr>
            <a:graphicFrameLocks noGrp="1"/>
          </p:cNvGraphicFramePr>
          <p:nvPr/>
        </p:nvGraphicFramePr>
        <p:xfrm>
          <a:off x="132028" y="128008"/>
          <a:ext cx="11927940" cy="335280"/>
        </p:xfrm>
        <a:graphic>
          <a:graphicData uri="http://schemas.openxmlformats.org/drawingml/2006/table">
            <a:tbl>
              <a:tblPr firstRow="1" bandRow="1">
                <a:effectLst/>
                <a:tableStyleId>{5C22544A-7EE6-4342-B048-85BDC9FD1C3A}</a:tableStyleId>
              </a:tblPr>
              <a:tblGrid>
                <a:gridCol w="1407061">
                  <a:extLst>
                    <a:ext uri="{9D8B030D-6E8A-4147-A177-3AD203B41FA5}">
                      <a16:colId xmlns:a16="http://schemas.microsoft.com/office/drawing/2014/main" val="1296534581"/>
                    </a:ext>
                  </a:extLst>
                </a:gridCol>
                <a:gridCol w="2568919">
                  <a:extLst>
                    <a:ext uri="{9D8B030D-6E8A-4147-A177-3AD203B41FA5}">
                      <a16:colId xmlns:a16="http://schemas.microsoft.com/office/drawing/2014/main" val="3238659642"/>
                    </a:ext>
                  </a:extLst>
                </a:gridCol>
                <a:gridCol w="1305964">
                  <a:extLst>
                    <a:ext uri="{9D8B030D-6E8A-4147-A177-3AD203B41FA5}">
                      <a16:colId xmlns:a16="http://schemas.microsoft.com/office/drawing/2014/main" val="587080457"/>
                    </a:ext>
                  </a:extLst>
                </a:gridCol>
                <a:gridCol w="2670016">
                  <a:extLst>
                    <a:ext uri="{9D8B030D-6E8A-4147-A177-3AD203B41FA5}">
                      <a16:colId xmlns:a16="http://schemas.microsoft.com/office/drawing/2014/main" val="406118055"/>
                    </a:ext>
                  </a:extLst>
                </a:gridCol>
                <a:gridCol w="1530792">
                  <a:extLst>
                    <a:ext uri="{9D8B030D-6E8A-4147-A177-3AD203B41FA5}">
                      <a16:colId xmlns:a16="http://schemas.microsoft.com/office/drawing/2014/main" val="2471353631"/>
                    </a:ext>
                  </a:extLst>
                </a:gridCol>
                <a:gridCol w="2445188">
                  <a:extLst>
                    <a:ext uri="{9D8B030D-6E8A-4147-A177-3AD203B41FA5}">
                      <a16:colId xmlns:a16="http://schemas.microsoft.com/office/drawing/2014/main" val="709121269"/>
                    </a:ext>
                  </a:extLst>
                </a:gridCol>
              </a:tblGrid>
              <a:tr h="2839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페이지명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이용약관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담당자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>
                          <a:solidFill>
                            <a:schemeClr val="tx1"/>
                          </a:solidFill>
                        </a:rPr>
                        <a:t>강기종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작성일자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2025-10-28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1434615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B4831B1C-860D-6DA8-E0D2-935AE8AFD0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731" y="2041847"/>
            <a:ext cx="7458075" cy="359649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8D47BB3-42E7-9942-BFA1-81FD2C0146FD}"/>
              </a:ext>
            </a:extLst>
          </p:cNvPr>
          <p:cNvSpPr txBox="1"/>
          <p:nvPr/>
        </p:nvSpPr>
        <p:spPr>
          <a:xfrm>
            <a:off x="2550352" y="2320189"/>
            <a:ext cx="3393247" cy="3318151"/>
          </a:xfrm>
          <a:prstGeom prst="rect">
            <a:avLst/>
          </a:prstGeom>
          <a:solidFill>
            <a:schemeClr val="bg2">
              <a:lumMod val="50000"/>
              <a:alpha val="30196"/>
            </a:schemeClr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5E4F66B6-309F-AA7A-5851-D9B68C8E9E52}"/>
              </a:ext>
            </a:extLst>
          </p:cNvPr>
          <p:cNvSpPr/>
          <p:nvPr/>
        </p:nvSpPr>
        <p:spPr>
          <a:xfrm>
            <a:off x="2450852" y="2228112"/>
            <a:ext cx="199002" cy="19900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1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20158411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C3EB2D-EFE6-E827-4EAB-DAE47AE061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>
            <a:extLst>
              <a:ext uri="{FF2B5EF4-FFF2-40B4-BE49-F238E27FC236}">
                <a16:creationId xmlns:a16="http://schemas.microsoft.com/office/drawing/2014/main" id="{DEC50DEC-0B46-0FB1-A3F4-2AC9C408A599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290D33-B74F-9784-4678-CA8C945D1D3E}"/>
              </a:ext>
            </a:extLst>
          </p:cNvPr>
          <p:cNvSpPr txBox="1"/>
          <p:nvPr/>
        </p:nvSpPr>
        <p:spPr>
          <a:xfrm>
            <a:off x="132029" y="959668"/>
            <a:ext cx="8251480" cy="5760852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graphicFrame>
        <p:nvGraphicFramePr>
          <p:cNvPr id="4" name="내용 개체 틀 3">
            <a:extLst>
              <a:ext uri="{FF2B5EF4-FFF2-40B4-BE49-F238E27FC236}">
                <a16:creationId xmlns:a16="http://schemas.microsoft.com/office/drawing/2014/main" id="{7C1D25CD-18D8-CE2C-2ACA-86551D22A5C6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32028" y="529328"/>
          <a:ext cx="11927940" cy="335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6115">
                  <a:extLst>
                    <a:ext uri="{9D8B030D-6E8A-4147-A177-3AD203B41FA5}">
                      <a16:colId xmlns:a16="http://schemas.microsoft.com/office/drawing/2014/main" val="43447890"/>
                    </a:ext>
                  </a:extLst>
                </a:gridCol>
                <a:gridCol w="4547855">
                  <a:extLst>
                    <a:ext uri="{9D8B030D-6E8A-4147-A177-3AD203B41FA5}">
                      <a16:colId xmlns:a16="http://schemas.microsoft.com/office/drawing/2014/main" val="4079296871"/>
                    </a:ext>
                  </a:extLst>
                </a:gridCol>
                <a:gridCol w="1517966">
                  <a:extLst>
                    <a:ext uri="{9D8B030D-6E8A-4147-A177-3AD203B41FA5}">
                      <a16:colId xmlns:a16="http://schemas.microsoft.com/office/drawing/2014/main" val="1635447036"/>
                    </a:ext>
                  </a:extLst>
                </a:gridCol>
                <a:gridCol w="4446004">
                  <a:extLst>
                    <a:ext uri="{9D8B030D-6E8A-4147-A177-3AD203B41FA5}">
                      <a16:colId xmlns:a16="http://schemas.microsoft.com/office/drawing/2014/main" val="3286732050"/>
                    </a:ext>
                  </a:extLst>
                </a:gridCol>
              </a:tblGrid>
              <a:tr h="2733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단위업무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Footer_Privacy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/>
                        <a:t>디렉토리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Privacy.jsx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1311140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2F85D83-B074-23F0-B169-BE0C74E07486}"/>
              </a:ext>
            </a:extLst>
          </p:cNvPr>
          <p:cNvGraphicFramePr>
            <a:graphicFrameLocks noGrp="1"/>
          </p:cNvGraphicFramePr>
          <p:nvPr/>
        </p:nvGraphicFramePr>
        <p:xfrm>
          <a:off x="8492150" y="959669"/>
          <a:ext cx="3567820" cy="24684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6460">
                  <a:extLst>
                    <a:ext uri="{9D8B030D-6E8A-4147-A177-3AD203B41FA5}">
                      <a16:colId xmlns:a16="http://schemas.microsoft.com/office/drawing/2014/main" val="2083026264"/>
                    </a:ext>
                  </a:extLst>
                </a:gridCol>
                <a:gridCol w="3151360">
                  <a:extLst>
                    <a:ext uri="{9D8B030D-6E8A-4147-A177-3AD203B41FA5}">
                      <a16:colId xmlns:a16="http://schemas.microsoft.com/office/drawing/2014/main" val="3471067086"/>
                    </a:ext>
                  </a:extLst>
                </a:gridCol>
              </a:tblGrid>
              <a:tr h="36864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화면설계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5189261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6656822"/>
                  </a:ext>
                </a:extLst>
              </a:tr>
              <a:tr h="4957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/>
                        <a:t>개인정보 취급방침 텍스트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3163825"/>
                  </a:ext>
                </a:extLst>
              </a:tr>
              <a:tr h="4957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1909161"/>
                  </a:ext>
                </a:extLst>
              </a:tr>
              <a:tr h="4957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319597"/>
                  </a:ext>
                </a:extLst>
              </a:tr>
              <a:tr h="4957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298755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6DE7121F-92CD-8BDA-C453-1878A7FAD375}"/>
              </a:ext>
            </a:extLst>
          </p:cNvPr>
          <p:cNvGraphicFramePr>
            <a:graphicFrameLocks noGrp="1"/>
          </p:cNvGraphicFramePr>
          <p:nvPr/>
        </p:nvGraphicFramePr>
        <p:xfrm>
          <a:off x="8492150" y="3524140"/>
          <a:ext cx="3567820" cy="31920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6460">
                  <a:extLst>
                    <a:ext uri="{9D8B030D-6E8A-4147-A177-3AD203B41FA5}">
                      <a16:colId xmlns:a16="http://schemas.microsoft.com/office/drawing/2014/main" val="2083026264"/>
                    </a:ext>
                  </a:extLst>
                </a:gridCol>
                <a:gridCol w="3151360">
                  <a:extLst>
                    <a:ext uri="{9D8B030D-6E8A-4147-A177-3AD203B41FA5}">
                      <a16:colId xmlns:a16="http://schemas.microsoft.com/office/drawing/2014/main" val="3290661535"/>
                    </a:ext>
                  </a:extLst>
                </a:gridCol>
              </a:tblGrid>
              <a:tr h="37918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개발사항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5189261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6656822"/>
                  </a:ext>
                </a:extLst>
              </a:tr>
              <a:tr h="6740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개인정보 취급방침 내용을 출력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3163825"/>
                  </a:ext>
                </a:extLst>
              </a:tr>
              <a:tr h="6740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856865"/>
                  </a:ext>
                </a:extLst>
              </a:tr>
              <a:tr h="6740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7861510"/>
                  </a:ext>
                </a:extLst>
              </a:tr>
              <a:tr h="6740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1231761"/>
                  </a:ext>
                </a:extLst>
              </a:tr>
            </a:tbl>
          </a:graphicData>
        </a:graphic>
      </p:graphicFrame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29ACDECE-B325-256F-5583-4F38E44457BF}"/>
              </a:ext>
            </a:extLst>
          </p:cNvPr>
          <p:cNvGraphicFramePr>
            <a:graphicFrameLocks noGrp="1"/>
          </p:cNvGraphicFramePr>
          <p:nvPr/>
        </p:nvGraphicFramePr>
        <p:xfrm>
          <a:off x="132028" y="128008"/>
          <a:ext cx="11927940" cy="335280"/>
        </p:xfrm>
        <a:graphic>
          <a:graphicData uri="http://schemas.openxmlformats.org/drawingml/2006/table">
            <a:tbl>
              <a:tblPr firstRow="1" bandRow="1">
                <a:effectLst/>
                <a:tableStyleId>{5C22544A-7EE6-4342-B048-85BDC9FD1C3A}</a:tableStyleId>
              </a:tblPr>
              <a:tblGrid>
                <a:gridCol w="1407061">
                  <a:extLst>
                    <a:ext uri="{9D8B030D-6E8A-4147-A177-3AD203B41FA5}">
                      <a16:colId xmlns:a16="http://schemas.microsoft.com/office/drawing/2014/main" val="1296534581"/>
                    </a:ext>
                  </a:extLst>
                </a:gridCol>
                <a:gridCol w="2568919">
                  <a:extLst>
                    <a:ext uri="{9D8B030D-6E8A-4147-A177-3AD203B41FA5}">
                      <a16:colId xmlns:a16="http://schemas.microsoft.com/office/drawing/2014/main" val="3238659642"/>
                    </a:ext>
                  </a:extLst>
                </a:gridCol>
                <a:gridCol w="1305964">
                  <a:extLst>
                    <a:ext uri="{9D8B030D-6E8A-4147-A177-3AD203B41FA5}">
                      <a16:colId xmlns:a16="http://schemas.microsoft.com/office/drawing/2014/main" val="587080457"/>
                    </a:ext>
                  </a:extLst>
                </a:gridCol>
                <a:gridCol w="2670016">
                  <a:extLst>
                    <a:ext uri="{9D8B030D-6E8A-4147-A177-3AD203B41FA5}">
                      <a16:colId xmlns:a16="http://schemas.microsoft.com/office/drawing/2014/main" val="406118055"/>
                    </a:ext>
                  </a:extLst>
                </a:gridCol>
                <a:gridCol w="1530792">
                  <a:extLst>
                    <a:ext uri="{9D8B030D-6E8A-4147-A177-3AD203B41FA5}">
                      <a16:colId xmlns:a16="http://schemas.microsoft.com/office/drawing/2014/main" val="2471353631"/>
                    </a:ext>
                  </a:extLst>
                </a:gridCol>
                <a:gridCol w="2445188">
                  <a:extLst>
                    <a:ext uri="{9D8B030D-6E8A-4147-A177-3AD203B41FA5}">
                      <a16:colId xmlns:a16="http://schemas.microsoft.com/office/drawing/2014/main" val="709121269"/>
                    </a:ext>
                  </a:extLst>
                </a:gridCol>
              </a:tblGrid>
              <a:tr h="2839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페이지명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개인정보 처리방침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담당자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>
                          <a:solidFill>
                            <a:schemeClr val="tx1"/>
                          </a:solidFill>
                        </a:rPr>
                        <a:t>강기종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작성일자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2025-10-28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1434615"/>
                  </a:ext>
                </a:extLst>
              </a:tr>
            </a:tbl>
          </a:graphicData>
        </a:graphic>
      </p:graphicFrame>
      <p:pic>
        <p:nvPicPr>
          <p:cNvPr id="12" name="그림 11">
            <a:extLst>
              <a:ext uri="{FF2B5EF4-FFF2-40B4-BE49-F238E27FC236}">
                <a16:creationId xmlns:a16="http://schemas.microsoft.com/office/drawing/2014/main" id="{FA924F21-610C-14DB-0E08-ABC2CD61FD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801" y="2041847"/>
            <a:ext cx="7481497" cy="359649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1D1418A-EAE6-9A6A-DA92-F9F00B9D7395}"/>
              </a:ext>
            </a:extLst>
          </p:cNvPr>
          <p:cNvSpPr txBox="1"/>
          <p:nvPr/>
        </p:nvSpPr>
        <p:spPr>
          <a:xfrm>
            <a:off x="2550352" y="2320189"/>
            <a:ext cx="3393247" cy="3318151"/>
          </a:xfrm>
          <a:prstGeom prst="rect">
            <a:avLst/>
          </a:prstGeom>
          <a:solidFill>
            <a:schemeClr val="bg2">
              <a:lumMod val="50000"/>
              <a:alpha val="30196"/>
            </a:schemeClr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4B024AE4-EB06-8C45-C0E9-045B9CA8F5D3}"/>
              </a:ext>
            </a:extLst>
          </p:cNvPr>
          <p:cNvSpPr/>
          <p:nvPr/>
        </p:nvSpPr>
        <p:spPr>
          <a:xfrm>
            <a:off x="2450852" y="2228112"/>
            <a:ext cx="199002" cy="19900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1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36551891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270</TotalTime>
  <Words>836</Words>
  <Application>Microsoft Office PowerPoint</Application>
  <PresentationFormat>와이드스크린</PresentationFormat>
  <Paragraphs>346</Paragraphs>
  <Slides>13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6" baseType="lpstr">
      <vt:lpstr>맑은 고딕</vt:lpstr>
      <vt:lpstr>Arial</vt:lpstr>
      <vt:lpstr>Office 테마</vt:lpstr>
      <vt:lpstr>Bycicle App</vt:lpstr>
      <vt:lpstr>역할 분담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TJ</dc:creator>
  <cp:lastModifiedBy>TJ</cp:lastModifiedBy>
  <cp:revision>31</cp:revision>
  <dcterms:created xsi:type="dcterms:W3CDTF">2025-10-28T02:44:09Z</dcterms:created>
  <dcterms:modified xsi:type="dcterms:W3CDTF">2025-10-29T02:16:49Z</dcterms:modified>
</cp:coreProperties>
</file>